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4"/>
  </p:notesMasterIdLst>
  <p:handoutMasterIdLst>
    <p:handoutMasterId r:id="rId15"/>
  </p:handoutMasterIdLst>
  <p:sldIdLst>
    <p:sldId id="346" r:id="rId5"/>
    <p:sldId id="428" r:id="rId6"/>
    <p:sldId id="453" r:id="rId7"/>
    <p:sldId id="429" r:id="rId8"/>
    <p:sldId id="437" r:id="rId9"/>
    <p:sldId id="455" r:id="rId10"/>
    <p:sldId id="454" r:id="rId11"/>
    <p:sldId id="456" r:id="rId12"/>
    <p:sldId id="372" r:id="rId13"/>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60">
          <p15:clr>
            <a:srgbClr val="A4A3A4"/>
          </p15:clr>
        </p15:guide>
        <p15:guide id="2" orient="horz" pos="1618">
          <p15:clr>
            <a:srgbClr val="A4A3A4"/>
          </p15:clr>
        </p15:guide>
        <p15:guide id="3" orient="horz" pos="3177">
          <p15:clr>
            <a:srgbClr val="A4A3A4"/>
          </p15:clr>
        </p15:guide>
        <p15:guide id="4" orient="horz" pos="323">
          <p15:clr>
            <a:srgbClr val="A4A3A4"/>
          </p15:clr>
        </p15:guide>
        <p15:guide id="5" orient="horz" pos="3037">
          <p15:clr>
            <a:srgbClr val="A4A3A4"/>
          </p15:clr>
        </p15:guide>
        <p15:guide id="6" pos="5498">
          <p15:clr>
            <a:srgbClr val="A4A3A4"/>
          </p15:clr>
        </p15:guide>
        <p15:guide id="7" pos="287">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1C24"/>
    <a:srgbClr val="0071C5"/>
    <a:srgbClr val="0033CC"/>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19" autoAdjust="0"/>
    <p:restoredTop sz="94125" autoAdjust="0"/>
  </p:normalViewPr>
  <p:slideViewPr>
    <p:cSldViewPr snapToGrid="0">
      <p:cViewPr varScale="1">
        <p:scale>
          <a:sx n="88" d="100"/>
          <a:sy n="88" d="100"/>
        </p:scale>
        <p:origin x="616" y="56"/>
      </p:cViewPr>
      <p:guideLst>
        <p:guide orient="horz" pos="760"/>
        <p:guide orient="horz" pos="1618"/>
        <p:guide orient="horz" pos="3177"/>
        <p:guide orient="horz" pos="323"/>
        <p:guide orient="horz" pos="3037"/>
        <p:guide pos="5498"/>
        <p:guide pos="287"/>
      </p:guideLst>
    </p:cSldViewPr>
  </p:slideViewPr>
  <p:outlineViewPr>
    <p:cViewPr>
      <p:scale>
        <a:sx n="33" d="100"/>
        <a:sy n="33" d="100"/>
      </p:scale>
      <p:origin x="0" y="-7332"/>
    </p:cViewPr>
  </p:outlineViewPr>
  <p:notesTextViewPr>
    <p:cViewPr>
      <p:scale>
        <a:sx n="3" d="2"/>
        <a:sy n="3" d="2"/>
      </p:scale>
      <p:origin x="0" y="0"/>
    </p:cViewPr>
  </p:notesTextViewPr>
  <p:sorterViewPr>
    <p:cViewPr>
      <p:scale>
        <a:sx n="100" d="100"/>
        <a:sy n="100" d="100"/>
      </p:scale>
      <p:origin x="0" y="-376"/>
    </p:cViewPr>
  </p:sorterViewPr>
  <p:notesViewPr>
    <p:cSldViewPr snapToGrid="0" showGuides="1">
      <p:cViewPr varScale="1">
        <p:scale>
          <a:sx n="53" d="100"/>
          <a:sy n="53" d="100"/>
        </p:scale>
        <p:origin x="2648" y="6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t>Presentation Title</a:t>
            </a: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de-DE" smtClean="0"/>
              <a:t>July 30, 2013</a:t>
            </a:r>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US" dirty="0" smtClean="0"/>
              <a:t>Copyright © 2013 Intel. All rights reserved.</a:t>
            </a: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6CFA4E-18EB-6D49-8DE2-7A74038C2C1C}" type="slidenum">
              <a:rPr lang="en-US" smtClean="0"/>
              <a:pPr/>
              <a:t>‹#›</a:t>
            </a:fld>
            <a:endParaRPr lang="en-US" dirty="0"/>
          </a:p>
        </p:txBody>
      </p:sp>
    </p:spTree>
    <p:extLst>
      <p:ext uri="{BB962C8B-B14F-4D97-AF65-F5344CB8AC3E}">
        <p14:creationId xmlns:p14="http://schemas.microsoft.com/office/powerpoint/2010/main" val="912994123"/>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8" name="Kopfzeilenplatzhalt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000">
                <a:solidFill>
                  <a:schemeClr val="tx2"/>
                </a:solidFill>
                <a:latin typeface="Verdana" pitchFamily="34" charset="0"/>
                <a:ea typeface="Verdana" pitchFamily="34" charset="0"/>
                <a:cs typeface="Verdana" pitchFamily="34" charset="0"/>
              </a:defRPr>
            </a:lvl1pPr>
          </a:lstStyle>
          <a:p>
            <a:r>
              <a:rPr lang="de-DE" smtClean="0"/>
              <a:t>Presentation Title</a:t>
            </a:r>
            <a:endParaRPr lang="de-DE"/>
          </a:p>
        </p:txBody>
      </p:sp>
      <p:sp>
        <p:nvSpPr>
          <p:cNvPr id="9" name="Fußzeilenplatzhalter 8"/>
          <p:cNvSpPr>
            <a:spLocks noGrp="1"/>
          </p:cNvSpPr>
          <p:nvPr>
            <p:ph type="ftr" sz="quarter" idx="4"/>
          </p:nvPr>
        </p:nvSpPr>
        <p:spPr>
          <a:xfrm>
            <a:off x="0" y="8685213"/>
            <a:ext cx="2971800" cy="457200"/>
          </a:xfrm>
          <a:prstGeom prst="rect">
            <a:avLst/>
          </a:prstGeom>
        </p:spPr>
        <p:txBody>
          <a:bodyPr vert="horz" wrap="none" lIns="91440" tIns="45720" rIns="91440" bIns="45720" rtlCol="0" anchor="b"/>
          <a:lstStyle>
            <a:lvl1pPr algn="l">
              <a:defRPr sz="1000">
                <a:solidFill>
                  <a:schemeClr val="tx2"/>
                </a:solidFill>
                <a:latin typeface="Verdana" pitchFamily="34" charset="0"/>
                <a:ea typeface="Verdana" pitchFamily="34" charset="0"/>
                <a:cs typeface="Verdana" pitchFamily="34" charset="0"/>
              </a:defRPr>
            </a:lvl1pPr>
          </a:lstStyle>
          <a:p>
            <a:r>
              <a:rPr lang="en-US" dirty="0" smtClean="0"/>
              <a:t>Copyright © 2013 Intel. All rights reserved.</a:t>
            </a:r>
            <a:endParaRPr lang="de-DE" dirty="0"/>
          </a:p>
        </p:txBody>
      </p:sp>
      <p:sp>
        <p:nvSpPr>
          <p:cNvPr id="10" name="Datumsplatzhalter 9"/>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000">
                <a:solidFill>
                  <a:schemeClr val="tx2"/>
                </a:solidFill>
                <a:latin typeface="Verdana" pitchFamily="34" charset="0"/>
                <a:ea typeface="Verdana" pitchFamily="34" charset="0"/>
                <a:cs typeface="Verdana" pitchFamily="34" charset="0"/>
              </a:defRPr>
            </a:lvl1pPr>
          </a:lstStyle>
          <a:p>
            <a:r>
              <a:rPr lang="de-DE" smtClean="0"/>
              <a:t>July 30, 2013</a:t>
            </a:r>
            <a:endParaRPr lang="de-DE" dirty="0"/>
          </a:p>
        </p:txBody>
      </p:sp>
      <p:sp>
        <p:nvSpPr>
          <p:cNvPr id="11" name="Foliennummernplatzhalter 10"/>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000">
                <a:solidFill>
                  <a:schemeClr val="tx2"/>
                </a:solidFill>
                <a:latin typeface="Verdana" pitchFamily="34" charset="0"/>
                <a:ea typeface="Verdana" pitchFamily="34" charset="0"/>
                <a:cs typeface="Verdana" pitchFamily="34" charset="0"/>
              </a:defRPr>
            </a:lvl1pPr>
          </a:lstStyle>
          <a:p>
            <a:fld id="{4B2733B8-6D99-44C0-9DE1-FD1060550980}" type="slidenum">
              <a:rPr lang="de-DE" smtClean="0"/>
              <a:pPr/>
              <a:t>‹#›</a:t>
            </a:fld>
            <a:endParaRPr lang="de-DE"/>
          </a:p>
        </p:txBody>
      </p:sp>
      <p:sp>
        <p:nvSpPr>
          <p:cNvPr id="12" name="Notizenplatzhalt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dirty="0" smtClean="0"/>
              <a:t>Text durch Klicken hinzufügen</a:t>
            </a:r>
          </a:p>
        </p:txBody>
      </p:sp>
    </p:spTree>
    <p:extLst>
      <p:ext uri="{BB962C8B-B14F-4D97-AF65-F5344CB8AC3E}">
        <p14:creationId xmlns:p14="http://schemas.microsoft.com/office/powerpoint/2010/main" val="2608429223"/>
      </p:ext>
    </p:extLst>
  </p:cSld>
  <p:clrMap bg1="lt1" tx1="dk1" bg2="lt2" tx2="dk2" accent1="accent1" accent2="accent2" accent3="accent3" accent4="accent4" accent5="accent5" accent6="accent6" hlink="hlink" folHlink="folHlink"/>
  <p:hf/>
  <p:notesStyle>
    <a:lvl1pPr marL="0" algn="l" defTabSz="457200" rtl="0" eaLnBrk="1" latinLnBrk="0" hangingPunct="1">
      <a:defRPr sz="1000" kern="1200">
        <a:solidFill>
          <a:schemeClr val="tx2"/>
        </a:solidFill>
        <a:latin typeface="Verdana" pitchFamily="34" charset="0"/>
        <a:ea typeface="Verdana" pitchFamily="34" charset="0"/>
        <a:cs typeface="Verdana" pitchFamily="34" charset="0"/>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Header Placeholder 3"/>
          <p:cNvSpPr>
            <a:spLocks noGrp="1"/>
          </p:cNvSpPr>
          <p:nvPr>
            <p:ph type="hdr" sz="quarter" idx="10"/>
          </p:nvPr>
        </p:nvSpPr>
        <p:spPr/>
        <p:txBody>
          <a:bodyPr/>
          <a:lstStyle/>
          <a:p>
            <a:r>
              <a:rPr lang="de-DE" smtClean="0"/>
              <a:t>Presentation Title</a:t>
            </a:r>
            <a:endParaRPr lang="de-DE"/>
          </a:p>
        </p:txBody>
      </p:sp>
      <p:sp>
        <p:nvSpPr>
          <p:cNvPr id="5" name="Footer Placeholder 4"/>
          <p:cNvSpPr>
            <a:spLocks noGrp="1"/>
          </p:cNvSpPr>
          <p:nvPr>
            <p:ph type="ftr" sz="quarter" idx="11"/>
          </p:nvPr>
        </p:nvSpPr>
        <p:spPr/>
        <p:txBody>
          <a:bodyPr/>
          <a:lstStyle/>
          <a:p>
            <a:r>
              <a:rPr lang="en-US" smtClean="0"/>
              <a:t>Copyright © 2013 Intel. All rights reserved.</a:t>
            </a:r>
            <a:endParaRPr lang="de-DE" dirty="0"/>
          </a:p>
        </p:txBody>
      </p:sp>
      <p:sp>
        <p:nvSpPr>
          <p:cNvPr id="6" name="Date Placeholder 5"/>
          <p:cNvSpPr>
            <a:spLocks noGrp="1"/>
          </p:cNvSpPr>
          <p:nvPr>
            <p:ph type="dt" idx="12"/>
          </p:nvPr>
        </p:nvSpPr>
        <p:spPr/>
        <p:txBody>
          <a:bodyPr/>
          <a:lstStyle/>
          <a:p>
            <a:r>
              <a:rPr lang="de-DE" smtClean="0"/>
              <a:t>July 30, 2013</a:t>
            </a:r>
            <a:endParaRPr lang="de-DE" dirty="0"/>
          </a:p>
        </p:txBody>
      </p:sp>
      <p:sp>
        <p:nvSpPr>
          <p:cNvPr id="7" name="Slide Number Placeholder 6"/>
          <p:cNvSpPr>
            <a:spLocks noGrp="1"/>
          </p:cNvSpPr>
          <p:nvPr>
            <p:ph type="sldNum" sz="quarter" idx="13"/>
          </p:nvPr>
        </p:nvSpPr>
        <p:spPr/>
        <p:txBody>
          <a:bodyPr/>
          <a:lstStyle/>
          <a:p>
            <a:fld id="{4B2733B8-6D99-44C0-9DE1-FD1060550980}" type="slidenum">
              <a:rPr lang="de-DE" smtClean="0"/>
              <a:pPr/>
              <a:t>2</a:t>
            </a:fld>
            <a:endParaRPr lang="de-DE"/>
          </a:p>
        </p:txBody>
      </p:sp>
    </p:spTree>
    <p:extLst>
      <p:ext uri="{BB962C8B-B14F-4D97-AF65-F5344CB8AC3E}">
        <p14:creationId xmlns:p14="http://schemas.microsoft.com/office/powerpoint/2010/main" val="40873265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a:p>
        </p:txBody>
      </p:sp>
      <p:sp>
        <p:nvSpPr>
          <p:cNvPr id="4" name="Header Placeholder 3"/>
          <p:cNvSpPr>
            <a:spLocks noGrp="1"/>
          </p:cNvSpPr>
          <p:nvPr>
            <p:ph type="hdr" sz="quarter" idx="10"/>
          </p:nvPr>
        </p:nvSpPr>
        <p:spPr/>
        <p:txBody>
          <a:bodyPr/>
          <a:lstStyle/>
          <a:p>
            <a:r>
              <a:rPr lang="de-DE" smtClean="0"/>
              <a:t>Presentation Title</a:t>
            </a:r>
            <a:endParaRPr lang="de-DE"/>
          </a:p>
        </p:txBody>
      </p:sp>
      <p:sp>
        <p:nvSpPr>
          <p:cNvPr id="5" name="Footer Placeholder 4"/>
          <p:cNvSpPr>
            <a:spLocks noGrp="1"/>
          </p:cNvSpPr>
          <p:nvPr>
            <p:ph type="ftr" sz="quarter" idx="11"/>
          </p:nvPr>
        </p:nvSpPr>
        <p:spPr/>
        <p:txBody>
          <a:bodyPr/>
          <a:lstStyle/>
          <a:p>
            <a:r>
              <a:rPr lang="en-US" smtClean="0"/>
              <a:t>Copyright © 2013 Intel. All rights reserved.</a:t>
            </a:r>
            <a:endParaRPr lang="de-DE" dirty="0"/>
          </a:p>
        </p:txBody>
      </p:sp>
      <p:sp>
        <p:nvSpPr>
          <p:cNvPr id="6" name="Date Placeholder 5"/>
          <p:cNvSpPr>
            <a:spLocks noGrp="1"/>
          </p:cNvSpPr>
          <p:nvPr>
            <p:ph type="dt" idx="12"/>
          </p:nvPr>
        </p:nvSpPr>
        <p:spPr/>
        <p:txBody>
          <a:bodyPr/>
          <a:lstStyle/>
          <a:p>
            <a:r>
              <a:rPr lang="de-DE" smtClean="0"/>
              <a:t>July 30, 2013</a:t>
            </a:r>
            <a:endParaRPr lang="de-DE" dirty="0"/>
          </a:p>
        </p:txBody>
      </p:sp>
      <p:sp>
        <p:nvSpPr>
          <p:cNvPr id="7" name="Slide Number Placeholder 6"/>
          <p:cNvSpPr>
            <a:spLocks noGrp="1"/>
          </p:cNvSpPr>
          <p:nvPr>
            <p:ph type="sldNum" sz="quarter" idx="13"/>
          </p:nvPr>
        </p:nvSpPr>
        <p:spPr/>
        <p:txBody>
          <a:bodyPr/>
          <a:lstStyle/>
          <a:p>
            <a:fld id="{4B2733B8-6D99-44C0-9DE1-FD1060550980}" type="slidenum">
              <a:rPr lang="de-DE" smtClean="0"/>
              <a:pPr/>
              <a:t>5</a:t>
            </a:fld>
            <a:endParaRPr lang="de-DE"/>
          </a:p>
        </p:txBody>
      </p:sp>
    </p:spTree>
    <p:extLst>
      <p:ext uri="{BB962C8B-B14F-4D97-AF65-F5344CB8AC3E}">
        <p14:creationId xmlns:p14="http://schemas.microsoft.com/office/powerpoint/2010/main" val="6042534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a:p>
        </p:txBody>
      </p:sp>
      <p:sp>
        <p:nvSpPr>
          <p:cNvPr id="4" name="Header Placeholder 3"/>
          <p:cNvSpPr>
            <a:spLocks noGrp="1"/>
          </p:cNvSpPr>
          <p:nvPr>
            <p:ph type="hdr" sz="quarter" idx="10"/>
          </p:nvPr>
        </p:nvSpPr>
        <p:spPr/>
        <p:txBody>
          <a:bodyPr/>
          <a:lstStyle/>
          <a:p>
            <a:r>
              <a:rPr lang="de-DE" smtClean="0"/>
              <a:t>Presentation Title</a:t>
            </a:r>
            <a:endParaRPr lang="de-DE"/>
          </a:p>
        </p:txBody>
      </p:sp>
      <p:sp>
        <p:nvSpPr>
          <p:cNvPr id="5" name="Footer Placeholder 4"/>
          <p:cNvSpPr>
            <a:spLocks noGrp="1"/>
          </p:cNvSpPr>
          <p:nvPr>
            <p:ph type="ftr" sz="quarter" idx="11"/>
          </p:nvPr>
        </p:nvSpPr>
        <p:spPr/>
        <p:txBody>
          <a:bodyPr/>
          <a:lstStyle/>
          <a:p>
            <a:r>
              <a:rPr lang="en-US" smtClean="0"/>
              <a:t>Copyright © 2013 Intel. All rights reserved.</a:t>
            </a:r>
            <a:endParaRPr lang="de-DE" dirty="0"/>
          </a:p>
        </p:txBody>
      </p:sp>
      <p:sp>
        <p:nvSpPr>
          <p:cNvPr id="6" name="Date Placeholder 5"/>
          <p:cNvSpPr>
            <a:spLocks noGrp="1"/>
          </p:cNvSpPr>
          <p:nvPr>
            <p:ph type="dt" idx="12"/>
          </p:nvPr>
        </p:nvSpPr>
        <p:spPr/>
        <p:txBody>
          <a:bodyPr/>
          <a:lstStyle/>
          <a:p>
            <a:r>
              <a:rPr lang="de-DE" smtClean="0"/>
              <a:t>July 30, 2013</a:t>
            </a:r>
            <a:endParaRPr lang="de-DE" dirty="0"/>
          </a:p>
        </p:txBody>
      </p:sp>
      <p:sp>
        <p:nvSpPr>
          <p:cNvPr id="7" name="Slide Number Placeholder 6"/>
          <p:cNvSpPr>
            <a:spLocks noGrp="1"/>
          </p:cNvSpPr>
          <p:nvPr>
            <p:ph type="sldNum" sz="quarter" idx="13"/>
          </p:nvPr>
        </p:nvSpPr>
        <p:spPr/>
        <p:txBody>
          <a:bodyPr/>
          <a:lstStyle/>
          <a:p>
            <a:fld id="{4B2733B8-6D99-44C0-9DE1-FD1060550980}" type="slidenum">
              <a:rPr lang="de-DE" smtClean="0"/>
              <a:pPr/>
              <a:t>7</a:t>
            </a:fld>
            <a:endParaRPr lang="de-DE"/>
          </a:p>
        </p:txBody>
      </p:sp>
    </p:spTree>
    <p:extLst>
      <p:ext uri="{BB962C8B-B14F-4D97-AF65-F5344CB8AC3E}">
        <p14:creationId xmlns:p14="http://schemas.microsoft.com/office/powerpoint/2010/main" val="27223422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55613" y="2243191"/>
            <a:ext cx="7686686" cy="1102519"/>
          </a:xfrm>
        </p:spPr>
        <p:txBody>
          <a:bodyPr lIns="0" rIns="0" anchor="b" anchorCtr="0">
            <a:normAutofit/>
          </a:bodyPr>
          <a:lstStyle>
            <a:lvl1pPr>
              <a:defRPr sz="2800" baseline="0">
                <a:solidFill>
                  <a:schemeClr val="bg1"/>
                </a:solidFill>
                <a:latin typeface="Intel Clear" panose="020B0604020203020204" pitchFamily="34" charset="0"/>
                <a:ea typeface="Verdana" pitchFamily="34" charset="0"/>
                <a:cs typeface="Verdana" pitchFamily="34" charset="0"/>
              </a:defRPr>
            </a:lvl1pPr>
          </a:lstStyle>
          <a:p>
            <a:r>
              <a:rPr lang="en-US" dirty="0" smtClean="0"/>
              <a:t>28pt Title of Presentation</a:t>
            </a:r>
            <a:br>
              <a:rPr lang="en-US" dirty="0" smtClean="0"/>
            </a:br>
            <a:r>
              <a:rPr lang="en-US" dirty="0" smtClean="0"/>
              <a:t>Title of Presentation Line Two</a:t>
            </a:r>
            <a:endParaRPr lang="en-US" dirty="0"/>
          </a:p>
        </p:txBody>
      </p:sp>
      <p:sp>
        <p:nvSpPr>
          <p:cNvPr id="3" name="Subtitle 2"/>
          <p:cNvSpPr>
            <a:spLocks noGrp="1"/>
          </p:cNvSpPr>
          <p:nvPr>
            <p:ph type="subTitle" idx="1" hasCustomPrompt="1"/>
          </p:nvPr>
        </p:nvSpPr>
        <p:spPr>
          <a:xfrm>
            <a:off x="455613" y="3488724"/>
            <a:ext cx="6330212" cy="925360"/>
          </a:xfrm>
          <a:prstGeom prst="rect">
            <a:avLst/>
          </a:prstGeom>
        </p:spPr>
        <p:txBody>
          <a:bodyPr lIns="0" rIns="0">
            <a:normAutofit/>
          </a:bodyPr>
          <a:lstStyle>
            <a:lvl1pPr marL="0" indent="0" algn="l">
              <a:buNone/>
              <a:defRPr sz="1200" baseline="0">
                <a:solidFill>
                  <a:schemeClr val="bg1"/>
                </a:solidFill>
                <a:latin typeface="Intel Clear" panose="020B0604020203020204" pitchFamily="34" charset="0"/>
                <a:ea typeface="Verdana" pitchFamily="34" charset="0"/>
                <a:cs typeface="Verdan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12pt Subhead, Date, Etc.</a:t>
            </a:r>
            <a:endParaRPr lang="en-US" dirty="0"/>
          </a:p>
        </p:txBody>
      </p:sp>
      <p:pic>
        <p:nvPicPr>
          <p:cNvPr id="8" name="Picture 7" descr="int_lookins_hrz_rgb_wht_24.png"/>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36572" y="1447525"/>
            <a:ext cx="1969926" cy="579489"/>
          </a:xfrm>
          <a:prstGeom prst="rect">
            <a:avLst/>
          </a:prstGeom>
        </p:spPr>
      </p:pic>
      <p:pic>
        <p:nvPicPr>
          <p:cNvPr id="10" name="Picture 3" descr="W:\Clients\Intel\PRODUCTION\2012_13_Production\ASSETS_LOGOS_2012-13\Assets_Complete_2012-13\ PEEL AWAY\Intel_Peels\Intel_Peels_RGB\Peel_rgb_png\peel_rt_btm_drkBlue_rgb_216.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717535" y="4035643"/>
            <a:ext cx="1426464" cy="11028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97175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Bullet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57200" y="157222"/>
            <a:ext cx="8229600" cy="864000"/>
          </a:xfrm>
        </p:spPr>
        <p:txBody>
          <a:bodyPr>
            <a:normAutofit/>
          </a:bodyPr>
          <a:lstStyle>
            <a:lvl1pPr>
              <a:defRPr sz="2400">
                <a:latin typeface="Intel Clear" panose="020B0604020203020204" pitchFamily="34" charset="0"/>
              </a:defRPr>
            </a:lvl1pPr>
          </a:lstStyle>
          <a:p>
            <a:r>
              <a:rPr lang="de-DE" dirty="0" smtClean="0"/>
              <a:t>24pt Headline</a:t>
            </a:r>
            <a:endParaRPr lang="de-DE" dirty="0"/>
          </a:p>
        </p:txBody>
      </p:sp>
      <p:sp>
        <p:nvSpPr>
          <p:cNvPr id="3" name="Datumsplatzhalter 2"/>
          <p:cNvSpPr>
            <a:spLocks noGrp="1"/>
          </p:cNvSpPr>
          <p:nvPr>
            <p:ph type="dt" sz="half" idx="10"/>
          </p:nvPr>
        </p:nvSpPr>
        <p:spPr>
          <a:xfrm>
            <a:off x="457200" y="4767264"/>
            <a:ext cx="2133600" cy="273844"/>
          </a:xfrm>
          <a:prstGeom prst="rect">
            <a:avLst/>
          </a:prstGeom>
        </p:spPr>
        <p:txBody>
          <a:bodyPr/>
          <a:lstStyle>
            <a:lvl1pPr>
              <a:defRPr>
                <a:latin typeface="Intel Clear" panose="020B0604020203020204" pitchFamily="34" charset="0"/>
              </a:defRPr>
            </a:lvl1pPr>
          </a:lstStyle>
          <a:p>
            <a:endParaRPr lang="en-US" dirty="0"/>
          </a:p>
        </p:txBody>
      </p:sp>
      <p:sp>
        <p:nvSpPr>
          <p:cNvPr id="9" name="Textplatzhalter 8"/>
          <p:cNvSpPr>
            <a:spLocks noGrp="1"/>
          </p:cNvSpPr>
          <p:nvPr>
            <p:ph type="body" sz="quarter" idx="13"/>
          </p:nvPr>
        </p:nvSpPr>
        <p:spPr>
          <a:xfrm>
            <a:off x="455613" y="1198800"/>
            <a:ext cx="8229600" cy="3394800"/>
          </a:xfrm>
        </p:spPr>
        <p:txBody>
          <a:bodyPr/>
          <a:lstStyle>
            <a:lvl1pPr>
              <a:spcBef>
                <a:spcPts val="600"/>
              </a:spcBef>
              <a:defRPr>
                <a:latin typeface="Intel Clear" panose="020B0604020203020204" pitchFamily="34" charset="0"/>
              </a:defRPr>
            </a:lvl1pPr>
            <a:lvl2pPr marL="360000" indent="-180000">
              <a:spcBef>
                <a:spcPts val="300"/>
              </a:spcBef>
              <a:buFont typeface="Verdana" panose="020B0604030504040204" pitchFamily="34" charset="0"/>
              <a:buChar char="−"/>
              <a:defRPr>
                <a:latin typeface="Intel Clear" panose="020B0604020203020204" pitchFamily="34" charset="0"/>
              </a:defRPr>
            </a:lvl2pPr>
            <a:lvl3pPr marL="541338" indent="-180000">
              <a:spcBef>
                <a:spcPts val="300"/>
              </a:spcBef>
              <a:buFont typeface="Arial" panose="020B0604020202020204" pitchFamily="34" charset="0"/>
              <a:buChar char="»"/>
              <a:defRPr>
                <a:latin typeface="Intel Clear" panose="020B0604020203020204" pitchFamily="34" charset="0"/>
              </a:defRPr>
            </a:lvl3pPr>
            <a:lvl4pPr>
              <a:defRPr>
                <a:latin typeface="Intel Clear" panose="020B0604020203020204" pitchFamily="34" charset="0"/>
              </a:defRPr>
            </a:lvl4pPr>
            <a:lvl5pPr marL="900000" indent="-180000">
              <a:spcBef>
                <a:spcPts val="300"/>
              </a:spcBef>
              <a:defRPr sz="1200">
                <a:latin typeface="Intel Clear" panose="020B0604020203020204"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36994229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a:lvl1pPr>
          </a:lstStyle>
          <a:p>
            <a:r>
              <a:rPr lang="en-US" dirty="0" smtClean="0"/>
              <a:t>Click to edit Master title style</a:t>
            </a:r>
            <a:endParaRPr lang="en-US" dirty="0"/>
          </a:p>
        </p:txBody>
      </p:sp>
      <p:sp>
        <p:nvSpPr>
          <p:cNvPr id="3" name="Date Placeholder 2"/>
          <p:cNvSpPr>
            <a:spLocks noGrp="1"/>
          </p:cNvSpPr>
          <p:nvPr>
            <p:ph type="dt" sz="half" idx="10"/>
          </p:nvPr>
        </p:nvSpPr>
        <p:spPr>
          <a:xfrm>
            <a:off x="457200" y="4767264"/>
            <a:ext cx="2133600" cy="273844"/>
          </a:xfrm>
          <a:prstGeom prst="rect">
            <a:avLst/>
          </a:prstGeom>
        </p:spPr>
        <p:txBody>
          <a:bodyPr/>
          <a:lstStyle/>
          <a:p>
            <a:endParaRPr lang="en-US" dirty="0"/>
          </a:p>
        </p:txBody>
      </p:sp>
    </p:spTree>
    <p:extLst>
      <p:ext uri="{BB962C8B-B14F-4D97-AF65-F5344CB8AC3E}">
        <p14:creationId xmlns:p14="http://schemas.microsoft.com/office/powerpoint/2010/main" val="41371696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blank" preserve="1">
  <p:cSld name="Back Cover">
    <p:bg>
      <p:bgPr>
        <a:solidFill>
          <a:schemeClr val="accent1"/>
        </a:solidFill>
        <a:effectLst/>
      </p:bgPr>
    </p:bg>
    <p:spTree>
      <p:nvGrpSpPr>
        <p:cNvPr id="1" name=""/>
        <p:cNvGrpSpPr/>
        <p:nvPr/>
      </p:nvGrpSpPr>
      <p:grpSpPr>
        <a:xfrm>
          <a:off x="0" y="0"/>
          <a:ext cx="0" cy="0"/>
          <a:chOff x="0" y="0"/>
          <a:chExt cx="0" cy="0"/>
        </a:xfrm>
      </p:grpSpPr>
      <p:pic>
        <p:nvPicPr>
          <p:cNvPr id="7" name="Picture 7" descr="Intel_LookInside_white.png"/>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3477432" y="1875130"/>
            <a:ext cx="2256638" cy="1386890"/>
          </a:xfrm>
          <a:prstGeom prst="rect">
            <a:avLst/>
          </a:prstGeom>
        </p:spPr>
      </p:pic>
    </p:spTree>
    <p:extLst>
      <p:ext uri="{BB962C8B-B14F-4D97-AF65-F5344CB8AC3E}">
        <p14:creationId xmlns:p14="http://schemas.microsoft.com/office/powerpoint/2010/main" val="241363680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Bulleted Text">
    <p:spTree>
      <p:nvGrpSpPr>
        <p:cNvPr id="1" name=""/>
        <p:cNvGrpSpPr/>
        <p:nvPr/>
      </p:nvGrpSpPr>
      <p:grpSpPr>
        <a:xfrm>
          <a:off x="0" y="0"/>
          <a:ext cx="0" cy="0"/>
          <a:chOff x="0" y="0"/>
          <a:chExt cx="0" cy="0"/>
        </a:xfrm>
      </p:grpSpPr>
      <p:sp>
        <p:nvSpPr>
          <p:cNvPr id="7" name="Title 6"/>
          <p:cNvSpPr>
            <a:spLocks noGrp="1"/>
          </p:cNvSpPr>
          <p:nvPr>
            <p:ph type="title" hasCustomPrompt="1"/>
          </p:nvPr>
        </p:nvSpPr>
        <p:spPr>
          <a:xfrm>
            <a:off x="455613" y="308848"/>
            <a:ext cx="8229600" cy="868680"/>
          </a:xfrm>
        </p:spPr>
        <p:txBody>
          <a:bodyPr/>
          <a:lstStyle>
            <a:lvl1pPr>
              <a:defRPr b="0" i="0" baseline="0">
                <a:solidFill>
                  <a:schemeClr val="tx2"/>
                </a:solidFill>
                <a:latin typeface="+mj-lt"/>
                <a:cs typeface="Arial" panose="020B0604020202020204" pitchFamily="34" charset="0"/>
              </a:defRPr>
            </a:lvl1pPr>
          </a:lstStyle>
          <a:p>
            <a:r>
              <a:rPr lang="en-US" dirty="0" smtClean="0"/>
              <a:t>28pt Arial Headline</a:t>
            </a:r>
            <a:endParaRPr lang="en-US" dirty="0"/>
          </a:p>
        </p:txBody>
      </p:sp>
      <p:sp>
        <p:nvSpPr>
          <p:cNvPr id="9" name="Content Placeholder 8"/>
          <p:cNvSpPr>
            <a:spLocks noGrp="1"/>
          </p:cNvSpPr>
          <p:nvPr>
            <p:ph sz="quarter" idx="13" hasCustomPrompt="1"/>
          </p:nvPr>
        </p:nvSpPr>
        <p:spPr>
          <a:xfrm>
            <a:off x="455613" y="1203326"/>
            <a:ext cx="8228012" cy="3425825"/>
          </a:xfrm>
        </p:spPr>
        <p:txBody>
          <a:bodyPr/>
          <a:lstStyle>
            <a:lvl1pPr>
              <a:defRPr>
                <a:solidFill>
                  <a:srgbClr val="0071C5"/>
                </a:solidFill>
              </a:defRPr>
            </a:lvl1pPr>
            <a:lvl2pPr>
              <a:defRPr sz="1350">
                <a:solidFill>
                  <a:schemeClr val="tx2"/>
                </a:solidFill>
              </a:defRPr>
            </a:lvl2pPr>
            <a:lvl3pPr>
              <a:defRPr sz="1200">
                <a:solidFill>
                  <a:schemeClr val="tx2"/>
                </a:solidFill>
              </a:defRPr>
            </a:lvl3pPr>
            <a:lvl4pPr>
              <a:defRPr sz="1050">
                <a:solidFill>
                  <a:schemeClr val="tx2"/>
                </a:solidFill>
              </a:defRPr>
            </a:lvl4pPr>
            <a:lvl5pPr>
              <a:defRPr sz="900">
                <a:solidFill>
                  <a:schemeClr val="tx2"/>
                </a:solidFill>
              </a:defRPr>
            </a:lvl5pPr>
          </a:lstStyle>
          <a:p>
            <a:pPr lvl="0"/>
            <a:r>
              <a:rPr lang="en-US" dirty="0" smtClean="0"/>
              <a:t>18pt Arial body text</a:t>
            </a:r>
          </a:p>
          <a:p>
            <a:pPr lvl="1"/>
            <a:r>
              <a:rPr lang="en-US" dirty="0" smtClean="0"/>
              <a:t>18pt Arial bullet one</a:t>
            </a:r>
          </a:p>
          <a:p>
            <a:pPr lvl="2"/>
            <a:r>
              <a:rPr lang="en-US" dirty="0" smtClean="0"/>
              <a:t>16pt Arial sub-bullet</a:t>
            </a:r>
          </a:p>
          <a:p>
            <a:pPr lvl="3"/>
            <a:r>
              <a:rPr lang="en-US" dirty="0" smtClean="0"/>
              <a:t>14pt Arial fourth level</a:t>
            </a:r>
          </a:p>
          <a:p>
            <a:pPr lvl="4"/>
            <a:r>
              <a:rPr lang="en-US" dirty="0" smtClean="0"/>
              <a:t>12pt Arial fifth level</a:t>
            </a:r>
            <a:endParaRPr lang="en-US" dirty="0"/>
          </a:p>
        </p:txBody>
      </p:sp>
      <p:sp>
        <p:nvSpPr>
          <p:cNvPr id="5" name="Slide Number Placeholder 5"/>
          <p:cNvSpPr>
            <a:spLocks noGrp="1"/>
          </p:cNvSpPr>
          <p:nvPr>
            <p:ph type="sldNum" sz="quarter" idx="4"/>
          </p:nvPr>
        </p:nvSpPr>
        <p:spPr>
          <a:xfrm>
            <a:off x="6815202" y="4969684"/>
            <a:ext cx="2133600" cy="59597"/>
          </a:xfrm>
          <a:prstGeom prst="rect">
            <a:avLst/>
          </a:prstGeom>
        </p:spPr>
        <p:txBody>
          <a:bodyPr vert="horz" lIns="0" tIns="0" rIns="0" bIns="0" rtlCol="0" anchor="ctr"/>
          <a:lstStyle>
            <a:lvl1pPr algn="r">
              <a:defRPr sz="600">
                <a:solidFill>
                  <a:schemeClr val="bg1"/>
                </a:solidFill>
                <a:latin typeface="Arial"/>
                <a:cs typeface="Arial"/>
              </a:defRPr>
            </a:lvl1pPr>
          </a:lstStyle>
          <a:p>
            <a:fld id="{EE2556C5-CE8C-6547-B838-EA80C61A4AF7}" type="slidenum">
              <a:rPr lang="en-US" smtClean="0"/>
              <a:pPr/>
              <a:t>‹#›</a:t>
            </a:fld>
            <a:endParaRPr lang="en-US" dirty="0"/>
          </a:p>
        </p:txBody>
      </p:sp>
    </p:spTree>
    <p:extLst>
      <p:ext uri="{BB962C8B-B14F-4D97-AF65-F5344CB8AC3E}">
        <p14:creationId xmlns:p14="http://schemas.microsoft.com/office/powerpoint/2010/main" val="411512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1"/>
          <p:cNvSpPr/>
          <p:nvPr userDrawn="1"/>
        </p:nvSpPr>
        <p:spPr>
          <a:xfrm>
            <a:off x="0" y="4803087"/>
            <a:ext cx="9151817" cy="359682"/>
          </a:xfrm>
          <a:custGeom>
            <a:avLst/>
            <a:gdLst>
              <a:gd name="connsiteX0" fmla="*/ 9155339 w 9162317"/>
              <a:gd name="connsiteY0" fmla="*/ 0 h 460573"/>
              <a:gd name="connsiteX1" fmla="*/ 8352851 w 9162317"/>
              <a:gd name="connsiteY1" fmla="*/ 6978 h 460573"/>
              <a:gd name="connsiteX2" fmla="*/ 7829490 w 9162317"/>
              <a:gd name="connsiteY2" fmla="*/ 314027 h 460573"/>
              <a:gd name="connsiteX3" fmla="*/ 0 w 9162317"/>
              <a:gd name="connsiteY3" fmla="*/ 307048 h 460573"/>
              <a:gd name="connsiteX4" fmla="*/ 0 w 9162317"/>
              <a:gd name="connsiteY4" fmla="*/ 460573 h 460573"/>
              <a:gd name="connsiteX5" fmla="*/ 9162317 w 9162317"/>
              <a:gd name="connsiteY5" fmla="*/ 453594 h 460573"/>
              <a:gd name="connsiteX6" fmla="*/ 9155339 w 9162317"/>
              <a:gd name="connsiteY6" fmla="*/ 0 h 460573"/>
              <a:gd name="connsiteX0" fmla="*/ 9168064 w 9168064"/>
              <a:gd name="connsiteY0" fmla="*/ 2547 h 453595"/>
              <a:gd name="connsiteX1" fmla="*/ 8352851 w 9168064"/>
              <a:gd name="connsiteY1" fmla="*/ 0 h 453595"/>
              <a:gd name="connsiteX2" fmla="*/ 7829490 w 9168064"/>
              <a:gd name="connsiteY2" fmla="*/ 307049 h 453595"/>
              <a:gd name="connsiteX3" fmla="*/ 0 w 9168064"/>
              <a:gd name="connsiteY3" fmla="*/ 300070 h 453595"/>
              <a:gd name="connsiteX4" fmla="*/ 0 w 9168064"/>
              <a:gd name="connsiteY4" fmla="*/ 453595 h 453595"/>
              <a:gd name="connsiteX5" fmla="*/ 9162317 w 9168064"/>
              <a:gd name="connsiteY5" fmla="*/ 446616 h 453595"/>
              <a:gd name="connsiteX6" fmla="*/ 9168064 w 9168064"/>
              <a:gd name="connsiteY6" fmla="*/ 2547 h 453595"/>
              <a:gd name="connsiteX0" fmla="*/ 9168064 w 9168064"/>
              <a:gd name="connsiteY0" fmla="*/ 2547 h 456141"/>
              <a:gd name="connsiteX1" fmla="*/ 8352851 w 9168064"/>
              <a:gd name="connsiteY1" fmla="*/ 0 h 456141"/>
              <a:gd name="connsiteX2" fmla="*/ 7829490 w 9168064"/>
              <a:gd name="connsiteY2" fmla="*/ 307049 h 456141"/>
              <a:gd name="connsiteX3" fmla="*/ 0 w 9168064"/>
              <a:gd name="connsiteY3" fmla="*/ 300070 h 456141"/>
              <a:gd name="connsiteX4" fmla="*/ 0 w 9168064"/>
              <a:gd name="connsiteY4" fmla="*/ 453595 h 456141"/>
              <a:gd name="connsiteX5" fmla="*/ 9155954 w 9168064"/>
              <a:gd name="connsiteY5" fmla="*/ 456141 h 456141"/>
              <a:gd name="connsiteX6" fmla="*/ 9168064 w 9168064"/>
              <a:gd name="connsiteY6" fmla="*/ 2547 h 456141"/>
              <a:gd name="connsiteX0" fmla="*/ 9168064 w 9169169"/>
              <a:gd name="connsiteY0" fmla="*/ 2547 h 456141"/>
              <a:gd name="connsiteX1" fmla="*/ 8352851 w 9169169"/>
              <a:gd name="connsiteY1" fmla="*/ 0 h 456141"/>
              <a:gd name="connsiteX2" fmla="*/ 7829490 w 9169169"/>
              <a:gd name="connsiteY2" fmla="*/ 307049 h 456141"/>
              <a:gd name="connsiteX3" fmla="*/ 0 w 9169169"/>
              <a:gd name="connsiteY3" fmla="*/ 300070 h 456141"/>
              <a:gd name="connsiteX4" fmla="*/ 0 w 9169169"/>
              <a:gd name="connsiteY4" fmla="*/ 453595 h 456141"/>
              <a:gd name="connsiteX5" fmla="*/ 9168679 w 9169169"/>
              <a:gd name="connsiteY5" fmla="*/ 456141 h 456141"/>
              <a:gd name="connsiteX6" fmla="*/ 9168064 w 9169169"/>
              <a:gd name="connsiteY6" fmla="*/ 2547 h 456141"/>
              <a:gd name="connsiteX0" fmla="*/ 9168064 w 9169169"/>
              <a:gd name="connsiteY0" fmla="*/ 2547 h 456141"/>
              <a:gd name="connsiteX1" fmla="*/ 8352851 w 9169169"/>
              <a:gd name="connsiteY1" fmla="*/ 0 h 456141"/>
              <a:gd name="connsiteX2" fmla="*/ 5685854 w 9169169"/>
              <a:gd name="connsiteY2" fmla="*/ 298422 h 456141"/>
              <a:gd name="connsiteX3" fmla="*/ 0 w 9169169"/>
              <a:gd name="connsiteY3" fmla="*/ 300070 h 456141"/>
              <a:gd name="connsiteX4" fmla="*/ 0 w 9169169"/>
              <a:gd name="connsiteY4" fmla="*/ 453595 h 456141"/>
              <a:gd name="connsiteX5" fmla="*/ 9168679 w 9169169"/>
              <a:gd name="connsiteY5" fmla="*/ 456141 h 456141"/>
              <a:gd name="connsiteX6" fmla="*/ 9168064 w 9169169"/>
              <a:gd name="connsiteY6" fmla="*/ 2547 h 456141"/>
              <a:gd name="connsiteX0" fmla="*/ 9168064 w 9169169"/>
              <a:gd name="connsiteY0" fmla="*/ 2547 h 456141"/>
              <a:gd name="connsiteX1" fmla="*/ 6191928 w 9169169"/>
              <a:gd name="connsiteY1" fmla="*/ 0 h 456141"/>
              <a:gd name="connsiteX2" fmla="*/ 5685854 w 9169169"/>
              <a:gd name="connsiteY2" fmla="*/ 298422 h 456141"/>
              <a:gd name="connsiteX3" fmla="*/ 0 w 9169169"/>
              <a:gd name="connsiteY3" fmla="*/ 300070 h 456141"/>
              <a:gd name="connsiteX4" fmla="*/ 0 w 9169169"/>
              <a:gd name="connsiteY4" fmla="*/ 453595 h 456141"/>
              <a:gd name="connsiteX5" fmla="*/ 9168679 w 9169169"/>
              <a:gd name="connsiteY5" fmla="*/ 456141 h 456141"/>
              <a:gd name="connsiteX6" fmla="*/ 9168064 w 9169169"/>
              <a:gd name="connsiteY6" fmla="*/ 2547 h 456141"/>
              <a:gd name="connsiteX0" fmla="*/ 9168064 w 9169169"/>
              <a:gd name="connsiteY0" fmla="*/ 0 h 453594"/>
              <a:gd name="connsiteX1" fmla="*/ 6201472 w 9169169"/>
              <a:gd name="connsiteY1" fmla="*/ 2215 h 453594"/>
              <a:gd name="connsiteX2" fmla="*/ 5685854 w 9169169"/>
              <a:gd name="connsiteY2" fmla="*/ 295875 h 453594"/>
              <a:gd name="connsiteX3" fmla="*/ 0 w 9169169"/>
              <a:gd name="connsiteY3" fmla="*/ 297523 h 453594"/>
              <a:gd name="connsiteX4" fmla="*/ 0 w 9169169"/>
              <a:gd name="connsiteY4" fmla="*/ 451048 h 453594"/>
              <a:gd name="connsiteX5" fmla="*/ 9168679 w 9169169"/>
              <a:gd name="connsiteY5" fmla="*/ 453594 h 453594"/>
              <a:gd name="connsiteX6" fmla="*/ 9168064 w 9169169"/>
              <a:gd name="connsiteY6" fmla="*/ 0 h 453594"/>
              <a:gd name="connsiteX0" fmla="*/ 9168064 w 9169169"/>
              <a:gd name="connsiteY0" fmla="*/ 0 h 453594"/>
              <a:gd name="connsiteX1" fmla="*/ 6215789 w 9169169"/>
              <a:gd name="connsiteY1" fmla="*/ 2215 h 453594"/>
              <a:gd name="connsiteX2" fmla="*/ 5685854 w 9169169"/>
              <a:gd name="connsiteY2" fmla="*/ 295875 h 453594"/>
              <a:gd name="connsiteX3" fmla="*/ 0 w 9169169"/>
              <a:gd name="connsiteY3" fmla="*/ 297523 h 453594"/>
              <a:gd name="connsiteX4" fmla="*/ 0 w 9169169"/>
              <a:gd name="connsiteY4" fmla="*/ 451048 h 453594"/>
              <a:gd name="connsiteX5" fmla="*/ 9168679 w 9169169"/>
              <a:gd name="connsiteY5" fmla="*/ 453594 h 453594"/>
              <a:gd name="connsiteX6" fmla="*/ 9168064 w 9169169"/>
              <a:gd name="connsiteY6" fmla="*/ 0 h 453594"/>
              <a:gd name="connsiteX0" fmla="*/ 9168064 w 9169169"/>
              <a:gd name="connsiteY0" fmla="*/ 166 h 453760"/>
              <a:gd name="connsiteX1" fmla="*/ 6232491 w 9169169"/>
              <a:gd name="connsiteY1" fmla="*/ 0 h 453760"/>
              <a:gd name="connsiteX2" fmla="*/ 5685854 w 9169169"/>
              <a:gd name="connsiteY2" fmla="*/ 296041 h 453760"/>
              <a:gd name="connsiteX3" fmla="*/ 0 w 9169169"/>
              <a:gd name="connsiteY3" fmla="*/ 297689 h 453760"/>
              <a:gd name="connsiteX4" fmla="*/ 0 w 9169169"/>
              <a:gd name="connsiteY4" fmla="*/ 451214 h 453760"/>
              <a:gd name="connsiteX5" fmla="*/ 9168679 w 9169169"/>
              <a:gd name="connsiteY5" fmla="*/ 453760 h 453760"/>
              <a:gd name="connsiteX6" fmla="*/ 9168064 w 9169169"/>
              <a:gd name="connsiteY6" fmla="*/ 166 h 453760"/>
              <a:gd name="connsiteX0" fmla="*/ 9170451 w 9171556"/>
              <a:gd name="connsiteY0" fmla="*/ 166 h 453760"/>
              <a:gd name="connsiteX1" fmla="*/ 6234878 w 9171556"/>
              <a:gd name="connsiteY1" fmla="*/ 0 h 453760"/>
              <a:gd name="connsiteX2" fmla="*/ 5688241 w 9171556"/>
              <a:gd name="connsiteY2" fmla="*/ 296041 h 453760"/>
              <a:gd name="connsiteX3" fmla="*/ 0 w 9171556"/>
              <a:gd name="connsiteY3" fmla="*/ 295307 h 453760"/>
              <a:gd name="connsiteX4" fmla="*/ 2387 w 9171556"/>
              <a:gd name="connsiteY4" fmla="*/ 451214 h 453760"/>
              <a:gd name="connsiteX5" fmla="*/ 9171066 w 9171556"/>
              <a:gd name="connsiteY5" fmla="*/ 453760 h 453760"/>
              <a:gd name="connsiteX6" fmla="*/ 9170451 w 9171556"/>
              <a:gd name="connsiteY6" fmla="*/ 166 h 453760"/>
              <a:gd name="connsiteX0" fmla="*/ 9170451 w 9171556"/>
              <a:gd name="connsiteY0" fmla="*/ 8793 h 462387"/>
              <a:gd name="connsiteX1" fmla="*/ 6157086 w 9171556"/>
              <a:gd name="connsiteY1" fmla="*/ 0 h 462387"/>
              <a:gd name="connsiteX2" fmla="*/ 5688241 w 9171556"/>
              <a:gd name="connsiteY2" fmla="*/ 304668 h 462387"/>
              <a:gd name="connsiteX3" fmla="*/ 0 w 9171556"/>
              <a:gd name="connsiteY3" fmla="*/ 303934 h 462387"/>
              <a:gd name="connsiteX4" fmla="*/ 2387 w 9171556"/>
              <a:gd name="connsiteY4" fmla="*/ 459841 h 462387"/>
              <a:gd name="connsiteX5" fmla="*/ 9171066 w 9171556"/>
              <a:gd name="connsiteY5" fmla="*/ 462387 h 462387"/>
              <a:gd name="connsiteX6" fmla="*/ 9170451 w 9171556"/>
              <a:gd name="connsiteY6" fmla="*/ 8793 h 462387"/>
              <a:gd name="connsiteX0" fmla="*/ 9170451 w 9171556"/>
              <a:gd name="connsiteY0" fmla="*/ 8793 h 462387"/>
              <a:gd name="connsiteX1" fmla="*/ 6157086 w 9171556"/>
              <a:gd name="connsiteY1" fmla="*/ 0 h 462387"/>
              <a:gd name="connsiteX2" fmla="*/ 5662310 w 9171556"/>
              <a:gd name="connsiteY2" fmla="*/ 304668 h 462387"/>
              <a:gd name="connsiteX3" fmla="*/ 0 w 9171556"/>
              <a:gd name="connsiteY3" fmla="*/ 303934 h 462387"/>
              <a:gd name="connsiteX4" fmla="*/ 2387 w 9171556"/>
              <a:gd name="connsiteY4" fmla="*/ 459841 h 462387"/>
              <a:gd name="connsiteX5" fmla="*/ 9171066 w 9171556"/>
              <a:gd name="connsiteY5" fmla="*/ 462387 h 462387"/>
              <a:gd name="connsiteX6" fmla="*/ 9170451 w 9171556"/>
              <a:gd name="connsiteY6" fmla="*/ 8793 h 462387"/>
              <a:gd name="connsiteX0" fmla="*/ 9170451 w 9171556"/>
              <a:gd name="connsiteY0" fmla="*/ 0 h 453594"/>
              <a:gd name="connsiteX1" fmla="*/ 6157086 w 9171556"/>
              <a:gd name="connsiteY1" fmla="*/ 17086 h 453594"/>
              <a:gd name="connsiteX2" fmla="*/ 5662310 w 9171556"/>
              <a:gd name="connsiteY2" fmla="*/ 295875 h 453594"/>
              <a:gd name="connsiteX3" fmla="*/ 0 w 9171556"/>
              <a:gd name="connsiteY3" fmla="*/ 295141 h 453594"/>
              <a:gd name="connsiteX4" fmla="*/ 2387 w 9171556"/>
              <a:gd name="connsiteY4" fmla="*/ 451048 h 453594"/>
              <a:gd name="connsiteX5" fmla="*/ 9171066 w 9171556"/>
              <a:gd name="connsiteY5" fmla="*/ 453594 h 453594"/>
              <a:gd name="connsiteX6" fmla="*/ 9170451 w 9171556"/>
              <a:gd name="connsiteY6" fmla="*/ 0 h 453594"/>
              <a:gd name="connsiteX0" fmla="*/ 9170451 w 9171556"/>
              <a:gd name="connsiteY0" fmla="*/ 167 h 453761"/>
              <a:gd name="connsiteX1" fmla="*/ 6183017 w 9171556"/>
              <a:gd name="connsiteY1" fmla="*/ 0 h 453761"/>
              <a:gd name="connsiteX2" fmla="*/ 5662310 w 9171556"/>
              <a:gd name="connsiteY2" fmla="*/ 296042 h 453761"/>
              <a:gd name="connsiteX3" fmla="*/ 0 w 9171556"/>
              <a:gd name="connsiteY3" fmla="*/ 295308 h 453761"/>
              <a:gd name="connsiteX4" fmla="*/ 2387 w 9171556"/>
              <a:gd name="connsiteY4" fmla="*/ 451215 h 453761"/>
              <a:gd name="connsiteX5" fmla="*/ 9171066 w 9171556"/>
              <a:gd name="connsiteY5" fmla="*/ 453761 h 453761"/>
              <a:gd name="connsiteX6" fmla="*/ 9170451 w 9171556"/>
              <a:gd name="connsiteY6" fmla="*/ 167 h 453761"/>
              <a:gd name="connsiteX0" fmla="*/ 9170451 w 9171556"/>
              <a:gd name="connsiteY0" fmla="*/ 167 h 453761"/>
              <a:gd name="connsiteX1" fmla="*/ 6148442 w 9171556"/>
              <a:gd name="connsiteY1" fmla="*/ 0 h 453761"/>
              <a:gd name="connsiteX2" fmla="*/ 5662310 w 9171556"/>
              <a:gd name="connsiteY2" fmla="*/ 296042 h 453761"/>
              <a:gd name="connsiteX3" fmla="*/ 0 w 9171556"/>
              <a:gd name="connsiteY3" fmla="*/ 295308 h 453761"/>
              <a:gd name="connsiteX4" fmla="*/ 2387 w 9171556"/>
              <a:gd name="connsiteY4" fmla="*/ 451215 h 453761"/>
              <a:gd name="connsiteX5" fmla="*/ 9171066 w 9171556"/>
              <a:gd name="connsiteY5" fmla="*/ 453761 h 453761"/>
              <a:gd name="connsiteX6" fmla="*/ 9170451 w 9171556"/>
              <a:gd name="connsiteY6" fmla="*/ 167 h 453761"/>
              <a:gd name="connsiteX0" fmla="*/ 9158069 w 9171218"/>
              <a:gd name="connsiteY0" fmla="*/ 0 h 750154"/>
              <a:gd name="connsiteX1" fmla="*/ 6148442 w 9171218"/>
              <a:gd name="connsiteY1" fmla="*/ 296393 h 750154"/>
              <a:gd name="connsiteX2" fmla="*/ 5662310 w 9171218"/>
              <a:gd name="connsiteY2" fmla="*/ 592435 h 750154"/>
              <a:gd name="connsiteX3" fmla="*/ 0 w 9171218"/>
              <a:gd name="connsiteY3" fmla="*/ 591701 h 750154"/>
              <a:gd name="connsiteX4" fmla="*/ 2387 w 9171218"/>
              <a:gd name="connsiteY4" fmla="*/ 747608 h 750154"/>
              <a:gd name="connsiteX5" fmla="*/ 9171066 w 9171218"/>
              <a:gd name="connsiteY5" fmla="*/ 750154 h 750154"/>
              <a:gd name="connsiteX6" fmla="*/ 9158069 w 9171218"/>
              <a:gd name="connsiteY6" fmla="*/ 0 h 750154"/>
              <a:gd name="connsiteX0" fmla="*/ 9158069 w 9171218"/>
              <a:gd name="connsiteY0" fmla="*/ 0 h 750154"/>
              <a:gd name="connsiteX1" fmla="*/ 6544651 w 9171218"/>
              <a:gd name="connsiteY1" fmla="*/ 49258 h 750154"/>
              <a:gd name="connsiteX2" fmla="*/ 5662310 w 9171218"/>
              <a:gd name="connsiteY2" fmla="*/ 592435 h 750154"/>
              <a:gd name="connsiteX3" fmla="*/ 0 w 9171218"/>
              <a:gd name="connsiteY3" fmla="*/ 591701 h 750154"/>
              <a:gd name="connsiteX4" fmla="*/ 2387 w 9171218"/>
              <a:gd name="connsiteY4" fmla="*/ 747608 h 750154"/>
              <a:gd name="connsiteX5" fmla="*/ 9171066 w 9171218"/>
              <a:gd name="connsiteY5" fmla="*/ 750154 h 750154"/>
              <a:gd name="connsiteX6" fmla="*/ 9158069 w 9171218"/>
              <a:gd name="connsiteY6" fmla="*/ 0 h 750154"/>
              <a:gd name="connsiteX0" fmla="*/ 9219976 w 9219976"/>
              <a:gd name="connsiteY0" fmla="*/ 168 h 700896"/>
              <a:gd name="connsiteX1" fmla="*/ 6544651 w 9219976"/>
              <a:gd name="connsiteY1" fmla="*/ 0 h 700896"/>
              <a:gd name="connsiteX2" fmla="*/ 5662310 w 9219976"/>
              <a:gd name="connsiteY2" fmla="*/ 543177 h 700896"/>
              <a:gd name="connsiteX3" fmla="*/ 0 w 9219976"/>
              <a:gd name="connsiteY3" fmla="*/ 542443 h 700896"/>
              <a:gd name="connsiteX4" fmla="*/ 2387 w 9219976"/>
              <a:gd name="connsiteY4" fmla="*/ 698350 h 700896"/>
              <a:gd name="connsiteX5" fmla="*/ 9171066 w 9219976"/>
              <a:gd name="connsiteY5" fmla="*/ 700896 h 700896"/>
              <a:gd name="connsiteX6" fmla="*/ 9219976 w 9219976"/>
              <a:gd name="connsiteY6" fmla="*/ 168 h 700896"/>
              <a:gd name="connsiteX0" fmla="*/ 9195213 w 9195213"/>
              <a:gd name="connsiteY0" fmla="*/ 49596 h 700896"/>
              <a:gd name="connsiteX1" fmla="*/ 6544651 w 9195213"/>
              <a:gd name="connsiteY1" fmla="*/ 0 h 700896"/>
              <a:gd name="connsiteX2" fmla="*/ 5662310 w 9195213"/>
              <a:gd name="connsiteY2" fmla="*/ 543177 h 700896"/>
              <a:gd name="connsiteX3" fmla="*/ 0 w 9195213"/>
              <a:gd name="connsiteY3" fmla="*/ 542443 h 700896"/>
              <a:gd name="connsiteX4" fmla="*/ 2387 w 9195213"/>
              <a:gd name="connsiteY4" fmla="*/ 698350 h 700896"/>
              <a:gd name="connsiteX5" fmla="*/ 9171066 w 9195213"/>
              <a:gd name="connsiteY5" fmla="*/ 700896 h 700896"/>
              <a:gd name="connsiteX6" fmla="*/ 9195213 w 9195213"/>
              <a:gd name="connsiteY6" fmla="*/ 49596 h 700896"/>
              <a:gd name="connsiteX0" fmla="*/ 9158068 w 9171218"/>
              <a:gd name="connsiteY0" fmla="*/ 0 h 725440"/>
              <a:gd name="connsiteX1" fmla="*/ 6544651 w 9171218"/>
              <a:gd name="connsiteY1" fmla="*/ 24544 h 725440"/>
              <a:gd name="connsiteX2" fmla="*/ 5662310 w 9171218"/>
              <a:gd name="connsiteY2" fmla="*/ 567721 h 725440"/>
              <a:gd name="connsiteX3" fmla="*/ 0 w 9171218"/>
              <a:gd name="connsiteY3" fmla="*/ 566987 h 725440"/>
              <a:gd name="connsiteX4" fmla="*/ 2387 w 9171218"/>
              <a:gd name="connsiteY4" fmla="*/ 722894 h 725440"/>
              <a:gd name="connsiteX5" fmla="*/ 9171066 w 9171218"/>
              <a:gd name="connsiteY5" fmla="*/ 725440 h 725440"/>
              <a:gd name="connsiteX6" fmla="*/ 9158068 w 9171218"/>
              <a:gd name="connsiteY6" fmla="*/ 0 h 725440"/>
              <a:gd name="connsiteX0" fmla="*/ 9158068 w 9171218"/>
              <a:gd name="connsiteY0" fmla="*/ 168 h 725608"/>
              <a:gd name="connsiteX1" fmla="*/ 6235114 w 9171218"/>
              <a:gd name="connsiteY1" fmla="*/ 0 h 725608"/>
              <a:gd name="connsiteX2" fmla="*/ 5662310 w 9171218"/>
              <a:gd name="connsiteY2" fmla="*/ 567889 h 725608"/>
              <a:gd name="connsiteX3" fmla="*/ 0 w 9171218"/>
              <a:gd name="connsiteY3" fmla="*/ 567155 h 725608"/>
              <a:gd name="connsiteX4" fmla="*/ 2387 w 9171218"/>
              <a:gd name="connsiteY4" fmla="*/ 723062 h 725608"/>
              <a:gd name="connsiteX5" fmla="*/ 9171066 w 9171218"/>
              <a:gd name="connsiteY5" fmla="*/ 725608 h 725608"/>
              <a:gd name="connsiteX6" fmla="*/ 9158068 w 9171218"/>
              <a:gd name="connsiteY6" fmla="*/ 168 h 725608"/>
              <a:gd name="connsiteX0" fmla="*/ 9158068 w 9171218"/>
              <a:gd name="connsiteY0" fmla="*/ 168 h 725608"/>
              <a:gd name="connsiteX1" fmla="*/ 6160826 w 9171218"/>
              <a:gd name="connsiteY1" fmla="*/ 0 h 725608"/>
              <a:gd name="connsiteX2" fmla="*/ 5662310 w 9171218"/>
              <a:gd name="connsiteY2" fmla="*/ 567889 h 725608"/>
              <a:gd name="connsiteX3" fmla="*/ 0 w 9171218"/>
              <a:gd name="connsiteY3" fmla="*/ 567155 h 725608"/>
              <a:gd name="connsiteX4" fmla="*/ 2387 w 9171218"/>
              <a:gd name="connsiteY4" fmla="*/ 723062 h 725608"/>
              <a:gd name="connsiteX5" fmla="*/ 9171066 w 9171218"/>
              <a:gd name="connsiteY5" fmla="*/ 725608 h 725608"/>
              <a:gd name="connsiteX6" fmla="*/ 9158068 w 9171218"/>
              <a:gd name="connsiteY6" fmla="*/ 168 h 725608"/>
              <a:gd name="connsiteX0" fmla="*/ 9150910 w 9171175"/>
              <a:gd name="connsiteY0" fmla="*/ 23980 h 725608"/>
              <a:gd name="connsiteX1" fmla="*/ 6160826 w 9171175"/>
              <a:gd name="connsiteY1" fmla="*/ 0 h 725608"/>
              <a:gd name="connsiteX2" fmla="*/ 5662310 w 9171175"/>
              <a:gd name="connsiteY2" fmla="*/ 567889 h 725608"/>
              <a:gd name="connsiteX3" fmla="*/ 0 w 9171175"/>
              <a:gd name="connsiteY3" fmla="*/ 567155 h 725608"/>
              <a:gd name="connsiteX4" fmla="*/ 2387 w 9171175"/>
              <a:gd name="connsiteY4" fmla="*/ 723062 h 725608"/>
              <a:gd name="connsiteX5" fmla="*/ 9171066 w 9171175"/>
              <a:gd name="connsiteY5" fmla="*/ 725608 h 725608"/>
              <a:gd name="connsiteX6" fmla="*/ 9150910 w 9171175"/>
              <a:gd name="connsiteY6" fmla="*/ 23980 h 725608"/>
              <a:gd name="connsiteX0" fmla="*/ 9167613 w 9171390"/>
              <a:gd name="connsiteY0" fmla="*/ 28742 h 725608"/>
              <a:gd name="connsiteX1" fmla="*/ 6160826 w 9171390"/>
              <a:gd name="connsiteY1" fmla="*/ 0 h 725608"/>
              <a:gd name="connsiteX2" fmla="*/ 5662310 w 9171390"/>
              <a:gd name="connsiteY2" fmla="*/ 567889 h 725608"/>
              <a:gd name="connsiteX3" fmla="*/ 0 w 9171390"/>
              <a:gd name="connsiteY3" fmla="*/ 567155 h 725608"/>
              <a:gd name="connsiteX4" fmla="*/ 2387 w 9171390"/>
              <a:gd name="connsiteY4" fmla="*/ 723062 h 725608"/>
              <a:gd name="connsiteX5" fmla="*/ 9171066 w 9171390"/>
              <a:gd name="connsiteY5" fmla="*/ 725608 h 725608"/>
              <a:gd name="connsiteX6" fmla="*/ 9167613 w 9171390"/>
              <a:gd name="connsiteY6" fmla="*/ 28742 h 725608"/>
              <a:gd name="connsiteX0" fmla="*/ 9167613 w 9167613"/>
              <a:gd name="connsiteY0" fmla="*/ 28742 h 725608"/>
              <a:gd name="connsiteX1" fmla="*/ 6160826 w 9167613"/>
              <a:gd name="connsiteY1" fmla="*/ 0 h 725608"/>
              <a:gd name="connsiteX2" fmla="*/ 5662310 w 9167613"/>
              <a:gd name="connsiteY2" fmla="*/ 567889 h 725608"/>
              <a:gd name="connsiteX3" fmla="*/ 0 w 9167613"/>
              <a:gd name="connsiteY3" fmla="*/ 567155 h 725608"/>
              <a:gd name="connsiteX4" fmla="*/ 2387 w 9167613"/>
              <a:gd name="connsiteY4" fmla="*/ 723062 h 725608"/>
              <a:gd name="connsiteX5" fmla="*/ 9163907 w 9167613"/>
              <a:gd name="connsiteY5" fmla="*/ 725608 h 725608"/>
              <a:gd name="connsiteX6" fmla="*/ 9167613 w 9167613"/>
              <a:gd name="connsiteY6" fmla="*/ 28742 h 725608"/>
              <a:gd name="connsiteX0" fmla="*/ 9167613 w 9167613"/>
              <a:gd name="connsiteY0" fmla="*/ 28742 h 725608"/>
              <a:gd name="connsiteX1" fmla="*/ 6160826 w 9167613"/>
              <a:gd name="connsiteY1" fmla="*/ 0 h 725608"/>
              <a:gd name="connsiteX2" fmla="*/ 5662310 w 9167613"/>
              <a:gd name="connsiteY2" fmla="*/ 567889 h 725608"/>
              <a:gd name="connsiteX3" fmla="*/ 0 w 9167613"/>
              <a:gd name="connsiteY3" fmla="*/ 567155 h 725608"/>
              <a:gd name="connsiteX4" fmla="*/ 2387 w 9167613"/>
              <a:gd name="connsiteY4" fmla="*/ 723062 h 725608"/>
              <a:gd name="connsiteX5" fmla="*/ 9163907 w 9167613"/>
              <a:gd name="connsiteY5" fmla="*/ 725608 h 725608"/>
              <a:gd name="connsiteX6" fmla="*/ 9167613 w 9167613"/>
              <a:gd name="connsiteY6" fmla="*/ 28742 h 725608"/>
              <a:gd name="connsiteX0" fmla="*/ 9160456 w 9164077"/>
              <a:gd name="connsiteY0" fmla="*/ 23980 h 725608"/>
              <a:gd name="connsiteX1" fmla="*/ 6160826 w 9164077"/>
              <a:gd name="connsiteY1" fmla="*/ 0 h 725608"/>
              <a:gd name="connsiteX2" fmla="*/ 5662310 w 9164077"/>
              <a:gd name="connsiteY2" fmla="*/ 567889 h 725608"/>
              <a:gd name="connsiteX3" fmla="*/ 0 w 9164077"/>
              <a:gd name="connsiteY3" fmla="*/ 567155 h 725608"/>
              <a:gd name="connsiteX4" fmla="*/ 2387 w 9164077"/>
              <a:gd name="connsiteY4" fmla="*/ 723062 h 725608"/>
              <a:gd name="connsiteX5" fmla="*/ 9163907 w 9164077"/>
              <a:gd name="connsiteY5" fmla="*/ 725608 h 725608"/>
              <a:gd name="connsiteX6" fmla="*/ 9160456 w 9164077"/>
              <a:gd name="connsiteY6" fmla="*/ 23980 h 725608"/>
              <a:gd name="connsiteX0" fmla="*/ 9160456 w 9163907"/>
              <a:gd name="connsiteY0" fmla="*/ 23980 h 725608"/>
              <a:gd name="connsiteX1" fmla="*/ 6160826 w 9163907"/>
              <a:gd name="connsiteY1" fmla="*/ 0 h 725608"/>
              <a:gd name="connsiteX2" fmla="*/ 5662310 w 9163907"/>
              <a:gd name="connsiteY2" fmla="*/ 567889 h 725608"/>
              <a:gd name="connsiteX3" fmla="*/ 0 w 9163907"/>
              <a:gd name="connsiteY3" fmla="*/ 567155 h 725608"/>
              <a:gd name="connsiteX4" fmla="*/ 2387 w 9163907"/>
              <a:gd name="connsiteY4" fmla="*/ 723062 h 725608"/>
              <a:gd name="connsiteX5" fmla="*/ 9163907 w 9163907"/>
              <a:gd name="connsiteY5" fmla="*/ 725608 h 725608"/>
              <a:gd name="connsiteX6" fmla="*/ 9160456 w 9163907"/>
              <a:gd name="connsiteY6" fmla="*/ 23980 h 725608"/>
              <a:gd name="connsiteX0" fmla="*/ 9160456 w 9163907"/>
              <a:gd name="connsiteY0" fmla="*/ 23980 h 725608"/>
              <a:gd name="connsiteX1" fmla="*/ 6160826 w 9163907"/>
              <a:gd name="connsiteY1" fmla="*/ 0 h 725608"/>
              <a:gd name="connsiteX2" fmla="*/ 5662310 w 9163907"/>
              <a:gd name="connsiteY2" fmla="*/ 567889 h 725608"/>
              <a:gd name="connsiteX3" fmla="*/ 0 w 9163907"/>
              <a:gd name="connsiteY3" fmla="*/ 567155 h 725608"/>
              <a:gd name="connsiteX4" fmla="*/ 2387 w 9163907"/>
              <a:gd name="connsiteY4" fmla="*/ 723062 h 725608"/>
              <a:gd name="connsiteX5" fmla="*/ 9163907 w 9163907"/>
              <a:gd name="connsiteY5" fmla="*/ 725608 h 725608"/>
              <a:gd name="connsiteX6" fmla="*/ 9160456 w 9163907"/>
              <a:gd name="connsiteY6" fmla="*/ 23980 h 725608"/>
              <a:gd name="connsiteX0" fmla="*/ 9167614 w 9167761"/>
              <a:gd name="connsiteY0" fmla="*/ 23980 h 725608"/>
              <a:gd name="connsiteX1" fmla="*/ 6160826 w 9167761"/>
              <a:gd name="connsiteY1" fmla="*/ 0 h 725608"/>
              <a:gd name="connsiteX2" fmla="*/ 5662310 w 9167761"/>
              <a:gd name="connsiteY2" fmla="*/ 567889 h 725608"/>
              <a:gd name="connsiteX3" fmla="*/ 0 w 9167761"/>
              <a:gd name="connsiteY3" fmla="*/ 567155 h 725608"/>
              <a:gd name="connsiteX4" fmla="*/ 2387 w 9167761"/>
              <a:gd name="connsiteY4" fmla="*/ 723062 h 725608"/>
              <a:gd name="connsiteX5" fmla="*/ 9163907 w 9167761"/>
              <a:gd name="connsiteY5" fmla="*/ 725608 h 725608"/>
              <a:gd name="connsiteX6" fmla="*/ 9167614 w 9167761"/>
              <a:gd name="connsiteY6" fmla="*/ 23980 h 725608"/>
              <a:gd name="connsiteX0" fmla="*/ 9162841 w 9163907"/>
              <a:gd name="connsiteY0" fmla="*/ 43030 h 725608"/>
              <a:gd name="connsiteX1" fmla="*/ 6160826 w 9163907"/>
              <a:gd name="connsiteY1" fmla="*/ 0 h 725608"/>
              <a:gd name="connsiteX2" fmla="*/ 5662310 w 9163907"/>
              <a:gd name="connsiteY2" fmla="*/ 567889 h 725608"/>
              <a:gd name="connsiteX3" fmla="*/ 0 w 9163907"/>
              <a:gd name="connsiteY3" fmla="*/ 567155 h 725608"/>
              <a:gd name="connsiteX4" fmla="*/ 2387 w 9163907"/>
              <a:gd name="connsiteY4" fmla="*/ 723062 h 725608"/>
              <a:gd name="connsiteX5" fmla="*/ 9163907 w 9163907"/>
              <a:gd name="connsiteY5" fmla="*/ 725608 h 725608"/>
              <a:gd name="connsiteX6" fmla="*/ 9162841 w 9163907"/>
              <a:gd name="connsiteY6" fmla="*/ 43030 h 725608"/>
              <a:gd name="connsiteX0" fmla="*/ 9160455 w 9163907"/>
              <a:gd name="connsiteY0" fmla="*/ 23980 h 725608"/>
              <a:gd name="connsiteX1" fmla="*/ 6160826 w 9163907"/>
              <a:gd name="connsiteY1" fmla="*/ 0 h 725608"/>
              <a:gd name="connsiteX2" fmla="*/ 5662310 w 9163907"/>
              <a:gd name="connsiteY2" fmla="*/ 567889 h 725608"/>
              <a:gd name="connsiteX3" fmla="*/ 0 w 9163907"/>
              <a:gd name="connsiteY3" fmla="*/ 567155 h 725608"/>
              <a:gd name="connsiteX4" fmla="*/ 2387 w 9163907"/>
              <a:gd name="connsiteY4" fmla="*/ 723062 h 725608"/>
              <a:gd name="connsiteX5" fmla="*/ 9163907 w 9163907"/>
              <a:gd name="connsiteY5" fmla="*/ 725608 h 725608"/>
              <a:gd name="connsiteX6" fmla="*/ 9160455 w 9163907"/>
              <a:gd name="connsiteY6" fmla="*/ 23980 h 725608"/>
              <a:gd name="connsiteX0" fmla="*/ 9162841 w 9163907"/>
              <a:gd name="connsiteY0" fmla="*/ 23980 h 725608"/>
              <a:gd name="connsiteX1" fmla="*/ 6160826 w 9163907"/>
              <a:gd name="connsiteY1" fmla="*/ 0 h 725608"/>
              <a:gd name="connsiteX2" fmla="*/ 5662310 w 9163907"/>
              <a:gd name="connsiteY2" fmla="*/ 567889 h 725608"/>
              <a:gd name="connsiteX3" fmla="*/ 0 w 9163907"/>
              <a:gd name="connsiteY3" fmla="*/ 567155 h 725608"/>
              <a:gd name="connsiteX4" fmla="*/ 2387 w 9163907"/>
              <a:gd name="connsiteY4" fmla="*/ 723062 h 725608"/>
              <a:gd name="connsiteX5" fmla="*/ 9163907 w 9163907"/>
              <a:gd name="connsiteY5" fmla="*/ 725608 h 725608"/>
              <a:gd name="connsiteX6" fmla="*/ 9162841 w 9163907"/>
              <a:gd name="connsiteY6" fmla="*/ 23980 h 725608"/>
              <a:gd name="connsiteX0" fmla="*/ 9162841 w 9163907"/>
              <a:gd name="connsiteY0" fmla="*/ 4930 h 706558"/>
              <a:gd name="connsiteX1" fmla="*/ 6160826 w 9163907"/>
              <a:gd name="connsiteY1" fmla="*/ 0 h 706558"/>
              <a:gd name="connsiteX2" fmla="*/ 5662310 w 9163907"/>
              <a:gd name="connsiteY2" fmla="*/ 548839 h 706558"/>
              <a:gd name="connsiteX3" fmla="*/ 0 w 9163907"/>
              <a:gd name="connsiteY3" fmla="*/ 548105 h 706558"/>
              <a:gd name="connsiteX4" fmla="*/ 2387 w 9163907"/>
              <a:gd name="connsiteY4" fmla="*/ 704012 h 706558"/>
              <a:gd name="connsiteX5" fmla="*/ 9163907 w 9163907"/>
              <a:gd name="connsiteY5" fmla="*/ 706558 h 706558"/>
              <a:gd name="connsiteX6" fmla="*/ 9162841 w 9163907"/>
              <a:gd name="connsiteY6" fmla="*/ 4930 h 706558"/>
              <a:gd name="connsiteX0" fmla="*/ 9162841 w 9163907"/>
              <a:gd name="connsiteY0" fmla="*/ 0 h 701628"/>
              <a:gd name="connsiteX1" fmla="*/ 6160826 w 9163907"/>
              <a:gd name="connsiteY1" fmla="*/ 4594 h 701628"/>
              <a:gd name="connsiteX2" fmla="*/ 5662310 w 9163907"/>
              <a:gd name="connsiteY2" fmla="*/ 543909 h 701628"/>
              <a:gd name="connsiteX3" fmla="*/ 0 w 9163907"/>
              <a:gd name="connsiteY3" fmla="*/ 543175 h 701628"/>
              <a:gd name="connsiteX4" fmla="*/ 2387 w 9163907"/>
              <a:gd name="connsiteY4" fmla="*/ 699082 h 701628"/>
              <a:gd name="connsiteX5" fmla="*/ 9163907 w 9163907"/>
              <a:gd name="connsiteY5" fmla="*/ 701628 h 701628"/>
              <a:gd name="connsiteX6" fmla="*/ 9162841 w 9163907"/>
              <a:gd name="connsiteY6" fmla="*/ 0 h 701628"/>
              <a:gd name="connsiteX0" fmla="*/ 9165228 w 9165456"/>
              <a:gd name="connsiteY0" fmla="*/ 168 h 697034"/>
              <a:gd name="connsiteX1" fmla="*/ 6160826 w 9165456"/>
              <a:gd name="connsiteY1" fmla="*/ 0 h 697034"/>
              <a:gd name="connsiteX2" fmla="*/ 5662310 w 9165456"/>
              <a:gd name="connsiteY2" fmla="*/ 539315 h 697034"/>
              <a:gd name="connsiteX3" fmla="*/ 0 w 9165456"/>
              <a:gd name="connsiteY3" fmla="*/ 538581 h 697034"/>
              <a:gd name="connsiteX4" fmla="*/ 2387 w 9165456"/>
              <a:gd name="connsiteY4" fmla="*/ 694488 h 697034"/>
              <a:gd name="connsiteX5" fmla="*/ 9163907 w 9165456"/>
              <a:gd name="connsiteY5" fmla="*/ 697034 h 697034"/>
              <a:gd name="connsiteX6" fmla="*/ 9165228 w 9165456"/>
              <a:gd name="connsiteY6" fmla="*/ 168 h 697034"/>
              <a:gd name="connsiteX0" fmla="*/ 9165229 w 9165457"/>
              <a:gd name="connsiteY0" fmla="*/ 14456 h 697034"/>
              <a:gd name="connsiteX1" fmla="*/ 6160826 w 9165457"/>
              <a:gd name="connsiteY1" fmla="*/ 0 h 697034"/>
              <a:gd name="connsiteX2" fmla="*/ 5662310 w 9165457"/>
              <a:gd name="connsiteY2" fmla="*/ 539315 h 697034"/>
              <a:gd name="connsiteX3" fmla="*/ 0 w 9165457"/>
              <a:gd name="connsiteY3" fmla="*/ 538581 h 697034"/>
              <a:gd name="connsiteX4" fmla="*/ 2387 w 9165457"/>
              <a:gd name="connsiteY4" fmla="*/ 694488 h 697034"/>
              <a:gd name="connsiteX5" fmla="*/ 9163907 w 9165457"/>
              <a:gd name="connsiteY5" fmla="*/ 697034 h 697034"/>
              <a:gd name="connsiteX6" fmla="*/ 9165229 w 9165457"/>
              <a:gd name="connsiteY6" fmla="*/ 14456 h 697034"/>
              <a:gd name="connsiteX0" fmla="*/ 9160458 w 9163907"/>
              <a:gd name="connsiteY0" fmla="*/ 4932 h 697034"/>
              <a:gd name="connsiteX1" fmla="*/ 6160826 w 9163907"/>
              <a:gd name="connsiteY1" fmla="*/ 0 h 697034"/>
              <a:gd name="connsiteX2" fmla="*/ 5662310 w 9163907"/>
              <a:gd name="connsiteY2" fmla="*/ 539315 h 697034"/>
              <a:gd name="connsiteX3" fmla="*/ 0 w 9163907"/>
              <a:gd name="connsiteY3" fmla="*/ 538581 h 697034"/>
              <a:gd name="connsiteX4" fmla="*/ 2387 w 9163907"/>
              <a:gd name="connsiteY4" fmla="*/ 694488 h 697034"/>
              <a:gd name="connsiteX5" fmla="*/ 9163907 w 9163907"/>
              <a:gd name="connsiteY5" fmla="*/ 697034 h 697034"/>
              <a:gd name="connsiteX6" fmla="*/ 9160458 w 9163907"/>
              <a:gd name="connsiteY6" fmla="*/ 4932 h 697034"/>
              <a:gd name="connsiteX0" fmla="*/ 9165230 w 9165458"/>
              <a:gd name="connsiteY0" fmla="*/ 9694 h 697034"/>
              <a:gd name="connsiteX1" fmla="*/ 6160826 w 9165458"/>
              <a:gd name="connsiteY1" fmla="*/ 0 h 697034"/>
              <a:gd name="connsiteX2" fmla="*/ 5662310 w 9165458"/>
              <a:gd name="connsiteY2" fmla="*/ 539315 h 697034"/>
              <a:gd name="connsiteX3" fmla="*/ 0 w 9165458"/>
              <a:gd name="connsiteY3" fmla="*/ 538581 h 697034"/>
              <a:gd name="connsiteX4" fmla="*/ 2387 w 9165458"/>
              <a:gd name="connsiteY4" fmla="*/ 694488 h 697034"/>
              <a:gd name="connsiteX5" fmla="*/ 9163907 w 9165458"/>
              <a:gd name="connsiteY5" fmla="*/ 697034 h 697034"/>
              <a:gd name="connsiteX6" fmla="*/ 9165230 w 9165458"/>
              <a:gd name="connsiteY6" fmla="*/ 9694 h 697034"/>
              <a:gd name="connsiteX0" fmla="*/ 9162845 w 9163907"/>
              <a:gd name="connsiteY0" fmla="*/ 4930 h 697034"/>
              <a:gd name="connsiteX1" fmla="*/ 6160826 w 9163907"/>
              <a:gd name="connsiteY1" fmla="*/ 0 h 697034"/>
              <a:gd name="connsiteX2" fmla="*/ 5662310 w 9163907"/>
              <a:gd name="connsiteY2" fmla="*/ 539315 h 697034"/>
              <a:gd name="connsiteX3" fmla="*/ 0 w 9163907"/>
              <a:gd name="connsiteY3" fmla="*/ 538581 h 697034"/>
              <a:gd name="connsiteX4" fmla="*/ 2387 w 9163907"/>
              <a:gd name="connsiteY4" fmla="*/ 694488 h 697034"/>
              <a:gd name="connsiteX5" fmla="*/ 9163907 w 9163907"/>
              <a:gd name="connsiteY5" fmla="*/ 697034 h 697034"/>
              <a:gd name="connsiteX6" fmla="*/ 9162845 w 9163907"/>
              <a:gd name="connsiteY6" fmla="*/ 4930 h 697034"/>
              <a:gd name="connsiteX0" fmla="*/ 9162845 w 9163907"/>
              <a:gd name="connsiteY0" fmla="*/ 0 h 701630"/>
              <a:gd name="connsiteX1" fmla="*/ 6160826 w 9163907"/>
              <a:gd name="connsiteY1" fmla="*/ 4596 h 701630"/>
              <a:gd name="connsiteX2" fmla="*/ 5662310 w 9163907"/>
              <a:gd name="connsiteY2" fmla="*/ 543911 h 701630"/>
              <a:gd name="connsiteX3" fmla="*/ 0 w 9163907"/>
              <a:gd name="connsiteY3" fmla="*/ 543177 h 701630"/>
              <a:gd name="connsiteX4" fmla="*/ 2387 w 9163907"/>
              <a:gd name="connsiteY4" fmla="*/ 699084 h 701630"/>
              <a:gd name="connsiteX5" fmla="*/ 9163907 w 9163907"/>
              <a:gd name="connsiteY5" fmla="*/ 701630 h 701630"/>
              <a:gd name="connsiteX6" fmla="*/ 9162845 w 9163907"/>
              <a:gd name="connsiteY6" fmla="*/ 0 h 701630"/>
              <a:gd name="connsiteX0" fmla="*/ 9162845 w 9163907"/>
              <a:gd name="connsiteY0" fmla="*/ 9692 h 711322"/>
              <a:gd name="connsiteX1" fmla="*/ 6165599 w 9163907"/>
              <a:gd name="connsiteY1" fmla="*/ 0 h 711322"/>
              <a:gd name="connsiteX2" fmla="*/ 5662310 w 9163907"/>
              <a:gd name="connsiteY2" fmla="*/ 553603 h 711322"/>
              <a:gd name="connsiteX3" fmla="*/ 0 w 9163907"/>
              <a:gd name="connsiteY3" fmla="*/ 552869 h 711322"/>
              <a:gd name="connsiteX4" fmla="*/ 2387 w 9163907"/>
              <a:gd name="connsiteY4" fmla="*/ 708776 h 711322"/>
              <a:gd name="connsiteX5" fmla="*/ 9163907 w 9163907"/>
              <a:gd name="connsiteY5" fmla="*/ 711322 h 711322"/>
              <a:gd name="connsiteX6" fmla="*/ 9162845 w 9163907"/>
              <a:gd name="connsiteY6" fmla="*/ 9692 h 711322"/>
              <a:gd name="connsiteX0" fmla="*/ 9162845 w 9163907"/>
              <a:gd name="connsiteY0" fmla="*/ 0 h 701630"/>
              <a:gd name="connsiteX1" fmla="*/ 6167985 w 9163907"/>
              <a:gd name="connsiteY1" fmla="*/ 9358 h 701630"/>
              <a:gd name="connsiteX2" fmla="*/ 5662310 w 9163907"/>
              <a:gd name="connsiteY2" fmla="*/ 543911 h 701630"/>
              <a:gd name="connsiteX3" fmla="*/ 0 w 9163907"/>
              <a:gd name="connsiteY3" fmla="*/ 543177 h 701630"/>
              <a:gd name="connsiteX4" fmla="*/ 2387 w 9163907"/>
              <a:gd name="connsiteY4" fmla="*/ 699084 h 701630"/>
              <a:gd name="connsiteX5" fmla="*/ 9163907 w 9163907"/>
              <a:gd name="connsiteY5" fmla="*/ 701630 h 701630"/>
              <a:gd name="connsiteX6" fmla="*/ 9162845 w 9163907"/>
              <a:gd name="connsiteY6" fmla="*/ 0 h 701630"/>
              <a:gd name="connsiteX0" fmla="*/ 9162845 w 9163907"/>
              <a:gd name="connsiteY0" fmla="*/ 168 h 701798"/>
              <a:gd name="connsiteX1" fmla="*/ 6167985 w 9163907"/>
              <a:gd name="connsiteY1" fmla="*/ 0 h 701798"/>
              <a:gd name="connsiteX2" fmla="*/ 5662310 w 9163907"/>
              <a:gd name="connsiteY2" fmla="*/ 544079 h 701798"/>
              <a:gd name="connsiteX3" fmla="*/ 0 w 9163907"/>
              <a:gd name="connsiteY3" fmla="*/ 543345 h 701798"/>
              <a:gd name="connsiteX4" fmla="*/ 2387 w 9163907"/>
              <a:gd name="connsiteY4" fmla="*/ 699252 h 701798"/>
              <a:gd name="connsiteX5" fmla="*/ 9163907 w 9163907"/>
              <a:gd name="connsiteY5" fmla="*/ 701798 h 701798"/>
              <a:gd name="connsiteX6" fmla="*/ 9162845 w 9163907"/>
              <a:gd name="connsiteY6" fmla="*/ 168 h 701798"/>
              <a:gd name="connsiteX0" fmla="*/ 8597511 w 9163907"/>
              <a:gd name="connsiteY0" fmla="*/ 0 h 714600"/>
              <a:gd name="connsiteX1" fmla="*/ 6167985 w 9163907"/>
              <a:gd name="connsiteY1" fmla="*/ 12802 h 714600"/>
              <a:gd name="connsiteX2" fmla="*/ 5662310 w 9163907"/>
              <a:gd name="connsiteY2" fmla="*/ 556881 h 714600"/>
              <a:gd name="connsiteX3" fmla="*/ 0 w 9163907"/>
              <a:gd name="connsiteY3" fmla="*/ 556147 h 714600"/>
              <a:gd name="connsiteX4" fmla="*/ 2387 w 9163907"/>
              <a:gd name="connsiteY4" fmla="*/ 712054 h 714600"/>
              <a:gd name="connsiteX5" fmla="*/ 9163907 w 9163907"/>
              <a:gd name="connsiteY5" fmla="*/ 714600 h 714600"/>
              <a:gd name="connsiteX6" fmla="*/ 8597511 w 9163907"/>
              <a:gd name="connsiteY6" fmla="*/ 0 h 714600"/>
              <a:gd name="connsiteX0" fmla="*/ 8597511 w 8605071"/>
              <a:gd name="connsiteY0" fmla="*/ 0 h 727570"/>
              <a:gd name="connsiteX1" fmla="*/ 6167985 w 8605071"/>
              <a:gd name="connsiteY1" fmla="*/ 12802 h 727570"/>
              <a:gd name="connsiteX2" fmla="*/ 5662310 w 8605071"/>
              <a:gd name="connsiteY2" fmla="*/ 556881 h 727570"/>
              <a:gd name="connsiteX3" fmla="*/ 0 w 8605071"/>
              <a:gd name="connsiteY3" fmla="*/ 556147 h 727570"/>
              <a:gd name="connsiteX4" fmla="*/ 2387 w 8605071"/>
              <a:gd name="connsiteY4" fmla="*/ 712054 h 727570"/>
              <a:gd name="connsiteX5" fmla="*/ 8605071 w 8605071"/>
              <a:gd name="connsiteY5" fmla="*/ 727570 h 727570"/>
              <a:gd name="connsiteX6" fmla="*/ 8597511 w 8605071"/>
              <a:gd name="connsiteY6" fmla="*/ 0 h 727570"/>
              <a:gd name="connsiteX0" fmla="*/ 8597511 w 8605071"/>
              <a:gd name="connsiteY0" fmla="*/ 0 h 727570"/>
              <a:gd name="connsiteX1" fmla="*/ 6167985 w 8605071"/>
              <a:gd name="connsiteY1" fmla="*/ 12802 h 727570"/>
              <a:gd name="connsiteX2" fmla="*/ 5662310 w 8605071"/>
              <a:gd name="connsiteY2" fmla="*/ 556881 h 727570"/>
              <a:gd name="connsiteX3" fmla="*/ 0 w 8605071"/>
              <a:gd name="connsiteY3" fmla="*/ 556147 h 727570"/>
              <a:gd name="connsiteX4" fmla="*/ 2387 w 8605071"/>
              <a:gd name="connsiteY4" fmla="*/ 712054 h 727570"/>
              <a:gd name="connsiteX5" fmla="*/ 8605071 w 8605071"/>
              <a:gd name="connsiteY5" fmla="*/ 727570 h 727570"/>
              <a:gd name="connsiteX6" fmla="*/ 8597511 w 8605071"/>
              <a:gd name="connsiteY6" fmla="*/ 0 h 727570"/>
              <a:gd name="connsiteX0" fmla="*/ 8591013 w 8605071"/>
              <a:gd name="connsiteY0" fmla="*/ 168 h 714768"/>
              <a:gd name="connsiteX1" fmla="*/ 6167985 w 8605071"/>
              <a:gd name="connsiteY1" fmla="*/ 0 h 714768"/>
              <a:gd name="connsiteX2" fmla="*/ 5662310 w 8605071"/>
              <a:gd name="connsiteY2" fmla="*/ 544079 h 714768"/>
              <a:gd name="connsiteX3" fmla="*/ 0 w 8605071"/>
              <a:gd name="connsiteY3" fmla="*/ 543345 h 714768"/>
              <a:gd name="connsiteX4" fmla="*/ 2387 w 8605071"/>
              <a:gd name="connsiteY4" fmla="*/ 699252 h 714768"/>
              <a:gd name="connsiteX5" fmla="*/ 8605071 w 8605071"/>
              <a:gd name="connsiteY5" fmla="*/ 714768 h 714768"/>
              <a:gd name="connsiteX6" fmla="*/ 8591013 w 8605071"/>
              <a:gd name="connsiteY6" fmla="*/ 168 h 714768"/>
              <a:gd name="connsiteX0" fmla="*/ 8610507 w 8610507"/>
              <a:gd name="connsiteY0" fmla="*/ 0 h 727570"/>
              <a:gd name="connsiteX1" fmla="*/ 6167985 w 8610507"/>
              <a:gd name="connsiteY1" fmla="*/ 12802 h 727570"/>
              <a:gd name="connsiteX2" fmla="*/ 5662310 w 8610507"/>
              <a:gd name="connsiteY2" fmla="*/ 556881 h 727570"/>
              <a:gd name="connsiteX3" fmla="*/ 0 w 8610507"/>
              <a:gd name="connsiteY3" fmla="*/ 556147 h 727570"/>
              <a:gd name="connsiteX4" fmla="*/ 2387 w 8610507"/>
              <a:gd name="connsiteY4" fmla="*/ 712054 h 727570"/>
              <a:gd name="connsiteX5" fmla="*/ 8605071 w 8610507"/>
              <a:gd name="connsiteY5" fmla="*/ 727570 h 727570"/>
              <a:gd name="connsiteX6" fmla="*/ 8610507 w 8610507"/>
              <a:gd name="connsiteY6" fmla="*/ 0 h 727570"/>
              <a:gd name="connsiteX0" fmla="*/ 8591013 w 8605071"/>
              <a:gd name="connsiteY0" fmla="*/ 0 h 727570"/>
              <a:gd name="connsiteX1" fmla="*/ 6167985 w 8605071"/>
              <a:gd name="connsiteY1" fmla="*/ 12802 h 727570"/>
              <a:gd name="connsiteX2" fmla="*/ 5662310 w 8605071"/>
              <a:gd name="connsiteY2" fmla="*/ 556881 h 727570"/>
              <a:gd name="connsiteX3" fmla="*/ 0 w 8605071"/>
              <a:gd name="connsiteY3" fmla="*/ 556147 h 727570"/>
              <a:gd name="connsiteX4" fmla="*/ 2387 w 8605071"/>
              <a:gd name="connsiteY4" fmla="*/ 712054 h 727570"/>
              <a:gd name="connsiteX5" fmla="*/ 8605071 w 8605071"/>
              <a:gd name="connsiteY5" fmla="*/ 727570 h 727570"/>
              <a:gd name="connsiteX6" fmla="*/ 8591013 w 8605071"/>
              <a:gd name="connsiteY6" fmla="*/ 0 h 727570"/>
              <a:gd name="connsiteX0" fmla="*/ 8604009 w 8605071"/>
              <a:gd name="connsiteY0" fmla="*/ 13138 h 714768"/>
              <a:gd name="connsiteX1" fmla="*/ 6167985 w 8605071"/>
              <a:gd name="connsiteY1" fmla="*/ 0 h 714768"/>
              <a:gd name="connsiteX2" fmla="*/ 5662310 w 8605071"/>
              <a:gd name="connsiteY2" fmla="*/ 544079 h 714768"/>
              <a:gd name="connsiteX3" fmla="*/ 0 w 8605071"/>
              <a:gd name="connsiteY3" fmla="*/ 543345 h 714768"/>
              <a:gd name="connsiteX4" fmla="*/ 2387 w 8605071"/>
              <a:gd name="connsiteY4" fmla="*/ 699252 h 714768"/>
              <a:gd name="connsiteX5" fmla="*/ 8605071 w 8605071"/>
              <a:gd name="connsiteY5" fmla="*/ 714768 h 714768"/>
              <a:gd name="connsiteX6" fmla="*/ 8604009 w 8605071"/>
              <a:gd name="connsiteY6" fmla="*/ 13138 h 714768"/>
              <a:gd name="connsiteX0" fmla="*/ 8604009 w 8605071"/>
              <a:gd name="connsiteY0" fmla="*/ 13138 h 714768"/>
              <a:gd name="connsiteX1" fmla="*/ 6167985 w 8605071"/>
              <a:gd name="connsiteY1" fmla="*/ 0 h 714768"/>
              <a:gd name="connsiteX2" fmla="*/ 5662310 w 8605071"/>
              <a:gd name="connsiteY2" fmla="*/ 544079 h 714768"/>
              <a:gd name="connsiteX3" fmla="*/ 0 w 8605071"/>
              <a:gd name="connsiteY3" fmla="*/ 543345 h 714768"/>
              <a:gd name="connsiteX4" fmla="*/ 2387 w 8605071"/>
              <a:gd name="connsiteY4" fmla="*/ 699252 h 714768"/>
              <a:gd name="connsiteX5" fmla="*/ 8605071 w 8605071"/>
              <a:gd name="connsiteY5" fmla="*/ 714768 h 714768"/>
              <a:gd name="connsiteX6" fmla="*/ 8604009 w 8605071"/>
              <a:gd name="connsiteY6" fmla="*/ 13138 h 714768"/>
              <a:gd name="connsiteX0" fmla="*/ 8597511 w 8605071"/>
              <a:gd name="connsiteY0" fmla="*/ 13138 h 714768"/>
              <a:gd name="connsiteX1" fmla="*/ 6167985 w 8605071"/>
              <a:gd name="connsiteY1" fmla="*/ 0 h 714768"/>
              <a:gd name="connsiteX2" fmla="*/ 5662310 w 8605071"/>
              <a:gd name="connsiteY2" fmla="*/ 544079 h 714768"/>
              <a:gd name="connsiteX3" fmla="*/ 0 w 8605071"/>
              <a:gd name="connsiteY3" fmla="*/ 543345 h 714768"/>
              <a:gd name="connsiteX4" fmla="*/ 2387 w 8605071"/>
              <a:gd name="connsiteY4" fmla="*/ 699252 h 714768"/>
              <a:gd name="connsiteX5" fmla="*/ 8605071 w 8605071"/>
              <a:gd name="connsiteY5" fmla="*/ 714768 h 714768"/>
              <a:gd name="connsiteX6" fmla="*/ 8597511 w 8605071"/>
              <a:gd name="connsiteY6" fmla="*/ 13138 h 714768"/>
              <a:gd name="connsiteX0" fmla="*/ 8597511 w 8605071"/>
              <a:gd name="connsiteY0" fmla="*/ 168 h 714768"/>
              <a:gd name="connsiteX1" fmla="*/ 6167985 w 8605071"/>
              <a:gd name="connsiteY1" fmla="*/ 0 h 714768"/>
              <a:gd name="connsiteX2" fmla="*/ 5662310 w 8605071"/>
              <a:gd name="connsiteY2" fmla="*/ 544079 h 714768"/>
              <a:gd name="connsiteX3" fmla="*/ 0 w 8605071"/>
              <a:gd name="connsiteY3" fmla="*/ 543345 h 714768"/>
              <a:gd name="connsiteX4" fmla="*/ 2387 w 8605071"/>
              <a:gd name="connsiteY4" fmla="*/ 699252 h 714768"/>
              <a:gd name="connsiteX5" fmla="*/ 8605071 w 8605071"/>
              <a:gd name="connsiteY5" fmla="*/ 714768 h 714768"/>
              <a:gd name="connsiteX6" fmla="*/ 8597511 w 8605071"/>
              <a:gd name="connsiteY6" fmla="*/ 168 h 714768"/>
              <a:gd name="connsiteX0" fmla="*/ 9175841 w 9183401"/>
              <a:gd name="connsiteY0" fmla="*/ 168 h 714768"/>
              <a:gd name="connsiteX1" fmla="*/ 6746315 w 9183401"/>
              <a:gd name="connsiteY1" fmla="*/ 0 h 714768"/>
              <a:gd name="connsiteX2" fmla="*/ 6240640 w 9183401"/>
              <a:gd name="connsiteY2" fmla="*/ 544079 h 714768"/>
              <a:gd name="connsiteX3" fmla="*/ 0 w 9183401"/>
              <a:gd name="connsiteY3" fmla="*/ 504433 h 714768"/>
              <a:gd name="connsiteX4" fmla="*/ 580717 w 9183401"/>
              <a:gd name="connsiteY4" fmla="*/ 699252 h 714768"/>
              <a:gd name="connsiteX5" fmla="*/ 9183401 w 9183401"/>
              <a:gd name="connsiteY5" fmla="*/ 714768 h 714768"/>
              <a:gd name="connsiteX6" fmla="*/ 9175841 w 9183401"/>
              <a:gd name="connsiteY6" fmla="*/ 168 h 714768"/>
              <a:gd name="connsiteX0" fmla="*/ 9182339 w 9189899"/>
              <a:gd name="connsiteY0" fmla="*/ 168 h 714768"/>
              <a:gd name="connsiteX1" fmla="*/ 6752813 w 9189899"/>
              <a:gd name="connsiteY1" fmla="*/ 0 h 714768"/>
              <a:gd name="connsiteX2" fmla="*/ 6247138 w 9189899"/>
              <a:gd name="connsiteY2" fmla="*/ 544079 h 714768"/>
              <a:gd name="connsiteX3" fmla="*/ 0 w 9189899"/>
              <a:gd name="connsiteY3" fmla="*/ 517403 h 714768"/>
              <a:gd name="connsiteX4" fmla="*/ 587215 w 9189899"/>
              <a:gd name="connsiteY4" fmla="*/ 699252 h 714768"/>
              <a:gd name="connsiteX5" fmla="*/ 9189899 w 9189899"/>
              <a:gd name="connsiteY5" fmla="*/ 714768 h 714768"/>
              <a:gd name="connsiteX6" fmla="*/ 9182339 w 9189899"/>
              <a:gd name="connsiteY6" fmla="*/ 168 h 714768"/>
              <a:gd name="connsiteX0" fmla="*/ 9182339 w 9189899"/>
              <a:gd name="connsiteY0" fmla="*/ 168 h 714768"/>
              <a:gd name="connsiteX1" fmla="*/ 6752813 w 9189899"/>
              <a:gd name="connsiteY1" fmla="*/ 0 h 714768"/>
              <a:gd name="connsiteX2" fmla="*/ 6247138 w 9189899"/>
              <a:gd name="connsiteY2" fmla="*/ 544079 h 714768"/>
              <a:gd name="connsiteX3" fmla="*/ 0 w 9189899"/>
              <a:gd name="connsiteY3" fmla="*/ 543344 h 714768"/>
              <a:gd name="connsiteX4" fmla="*/ 587215 w 9189899"/>
              <a:gd name="connsiteY4" fmla="*/ 699252 h 714768"/>
              <a:gd name="connsiteX5" fmla="*/ 9189899 w 9189899"/>
              <a:gd name="connsiteY5" fmla="*/ 714768 h 714768"/>
              <a:gd name="connsiteX6" fmla="*/ 9182339 w 9189899"/>
              <a:gd name="connsiteY6" fmla="*/ 168 h 714768"/>
              <a:gd name="connsiteX0" fmla="*/ 9182339 w 9189899"/>
              <a:gd name="connsiteY0" fmla="*/ 168 h 714768"/>
              <a:gd name="connsiteX1" fmla="*/ 6752813 w 9189899"/>
              <a:gd name="connsiteY1" fmla="*/ 0 h 714768"/>
              <a:gd name="connsiteX2" fmla="*/ 6247138 w 9189899"/>
              <a:gd name="connsiteY2" fmla="*/ 544079 h 714768"/>
              <a:gd name="connsiteX3" fmla="*/ 0 w 9189899"/>
              <a:gd name="connsiteY3" fmla="*/ 543344 h 714768"/>
              <a:gd name="connsiteX4" fmla="*/ 8885 w 9189899"/>
              <a:gd name="connsiteY4" fmla="*/ 673310 h 714768"/>
              <a:gd name="connsiteX5" fmla="*/ 9189899 w 9189899"/>
              <a:gd name="connsiteY5" fmla="*/ 714768 h 714768"/>
              <a:gd name="connsiteX6" fmla="*/ 9182339 w 9189899"/>
              <a:gd name="connsiteY6" fmla="*/ 168 h 714768"/>
              <a:gd name="connsiteX0" fmla="*/ 9182339 w 9189899"/>
              <a:gd name="connsiteY0" fmla="*/ 168 h 714768"/>
              <a:gd name="connsiteX1" fmla="*/ 6752813 w 9189899"/>
              <a:gd name="connsiteY1" fmla="*/ 0 h 714768"/>
              <a:gd name="connsiteX2" fmla="*/ 6247138 w 9189899"/>
              <a:gd name="connsiteY2" fmla="*/ 544079 h 714768"/>
              <a:gd name="connsiteX3" fmla="*/ 0 w 9189899"/>
              <a:gd name="connsiteY3" fmla="*/ 543344 h 714768"/>
              <a:gd name="connsiteX4" fmla="*/ 28379 w 9189899"/>
              <a:gd name="connsiteY4" fmla="*/ 699250 h 714768"/>
              <a:gd name="connsiteX5" fmla="*/ 9189899 w 9189899"/>
              <a:gd name="connsiteY5" fmla="*/ 714768 h 714768"/>
              <a:gd name="connsiteX6" fmla="*/ 9182339 w 9189899"/>
              <a:gd name="connsiteY6" fmla="*/ 168 h 714768"/>
              <a:gd name="connsiteX0" fmla="*/ 9186526 w 9194086"/>
              <a:gd name="connsiteY0" fmla="*/ 168 h 725190"/>
              <a:gd name="connsiteX1" fmla="*/ 6757000 w 9194086"/>
              <a:gd name="connsiteY1" fmla="*/ 0 h 725190"/>
              <a:gd name="connsiteX2" fmla="*/ 6251325 w 9194086"/>
              <a:gd name="connsiteY2" fmla="*/ 544079 h 725190"/>
              <a:gd name="connsiteX3" fmla="*/ 4187 w 9194086"/>
              <a:gd name="connsiteY3" fmla="*/ 543344 h 725190"/>
              <a:gd name="connsiteX4" fmla="*/ 76 w 9194086"/>
              <a:gd name="connsiteY4" fmla="*/ 725190 h 725190"/>
              <a:gd name="connsiteX5" fmla="*/ 9194086 w 9194086"/>
              <a:gd name="connsiteY5" fmla="*/ 714768 h 725190"/>
              <a:gd name="connsiteX6" fmla="*/ 9186526 w 9194086"/>
              <a:gd name="connsiteY6" fmla="*/ 168 h 725190"/>
              <a:gd name="connsiteX0" fmla="*/ 9182339 w 9189899"/>
              <a:gd name="connsiteY0" fmla="*/ 168 h 714768"/>
              <a:gd name="connsiteX1" fmla="*/ 6752813 w 9189899"/>
              <a:gd name="connsiteY1" fmla="*/ 0 h 714768"/>
              <a:gd name="connsiteX2" fmla="*/ 6247138 w 9189899"/>
              <a:gd name="connsiteY2" fmla="*/ 544079 h 714768"/>
              <a:gd name="connsiteX3" fmla="*/ 0 w 9189899"/>
              <a:gd name="connsiteY3" fmla="*/ 543344 h 714768"/>
              <a:gd name="connsiteX4" fmla="*/ 34877 w 9189899"/>
              <a:gd name="connsiteY4" fmla="*/ 686280 h 714768"/>
              <a:gd name="connsiteX5" fmla="*/ 9189899 w 9189899"/>
              <a:gd name="connsiteY5" fmla="*/ 714768 h 714768"/>
              <a:gd name="connsiteX6" fmla="*/ 9182339 w 9189899"/>
              <a:gd name="connsiteY6" fmla="*/ 168 h 714768"/>
              <a:gd name="connsiteX0" fmla="*/ 9186526 w 9194086"/>
              <a:gd name="connsiteY0" fmla="*/ 168 h 714768"/>
              <a:gd name="connsiteX1" fmla="*/ 6757000 w 9194086"/>
              <a:gd name="connsiteY1" fmla="*/ 0 h 714768"/>
              <a:gd name="connsiteX2" fmla="*/ 6251325 w 9194086"/>
              <a:gd name="connsiteY2" fmla="*/ 544079 h 714768"/>
              <a:gd name="connsiteX3" fmla="*/ 4187 w 9194086"/>
              <a:gd name="connsiteY3" fmla="*/ 543344 h 714768"/>
              <a:gd name="connsiteX4" fmla="*/ 76 w 9194086"/>
              <a:gd name="connsiteY4" fmla="*/ 699250 h 714768"/>
              <a:gd name="connsiteX5" fmla="*/ 9194086 w 9194086"/>
              <a:gd name="connsiteY5" fmla="*/ 714768 h 714768"/>
              <a:gd name="connsiteX6" fmla="*/ 9186526 w 9194086"/>
              <a:gd name="connsiteY6" fmla="*/ 168 h 714768"/>
              <a:gd name="connsiteX0" fmla="*/ 9182339 w 9189899"/>
              <a:gd name="connsiteY0" fmla="*/ 168 h 714768"/>
              <a:gd name="connsiteX1" fmla="*/ 6752813 w 9189899"/>
              <a:gd name="connsiteY1" fmla="*/ 0 h 714768"/>
              <a:gd name="connsiteX2" fmla="*/ 6247138 w 9189899"/>
              <a:gd name="connsiteY2" fmla="*/ 544079 h 714768"/>
              <a:gd name="connsiteX3" fmla="*/ 0 w 9189899"/>
              <a:gd name="connsiteY3" fmla="*/ 543344 h 714768"/>
              <a:gd name="connsiteX4" fmla="*/ 12592 w 9189899"/>
              <a:gd name="connsiteY4" fmla="*/ 704012 h 714768"/>
              <a:gd name="connsiteX5" fmla="*/ 9189899 w 9189899"/>
              <a:gd name="connsiteY5" fmla="*/ 714768 h 714768"/>
              <a:gd name="connsiteX6" fmla="*/ 9182339 w 9189899"/>
              <a:gd name="connsiteY6" fmla="*/ 168 h 714768"/>
              <a:gd name="connsiteX0" fmla="*/ 9169872 w 9177432"/>
              <a:gd name="connsiteY0" fmla="*/ 168 h 714768"/>
              <a:gd name="connsiteX1" fmla="*/ 6740346 w 9177432"/>
              <a:gd name="connsiteY1" fmla="*/ 0 h 714768"/>
              <a:gd name="connsiteX2" fmla="*/ 6234671 w 9177432"/>
              <a:gd name="connsiteY2" fmla="*/ 544079 h 714768"/>
              <a:gd name="connsiteX3" fmla="*/ 1849 w 9177432"/>
              <a:gd name="connsiteY3" fmla="*/ 548106 h 714768"/>
              <a:gd name="connsiteX4" fmla="*/ 125 w 9177432"/>
              <a:gd name="connsiteY4" fmla="*/ 704012 h 714768"/>
              <a:gd name="connsiteX5" fmla="*/ 9177432 w 9177432"/>
              <a:gd name="connsiteY5" fmla="*/ 714768 h 714768"/>
              <a:gd name="connsiteX6" fmla="*/ 9169872 w 9177432"/>
              <a:gd name="connsiteY6" fmla="*/ 168 h 714768"/>
              <a:gd name="connsiteX0" fmla="*/ 9168023 w 9175583"/>
              <a:gd name="connsiteY0" fmla="*/ 168 h 714768"/>
              <a:gd name="connsiteX1" fmla="*/ 6738497 w 9175583"/>
              <a:gd name="connsiteY1" fmla="*/ 0 h 714768"/>
              <a:gd name="connsiteX2" fmla="*/ 6232822 w 9175583"/>
              <a:gd name="connsiteY2" fmla="*/ 544079 h 714768"/>
              <a:gd name="connsiteX3" fmla="*/ 0 w 9175583"/>
              <a:gd name="connsiteY3" fmla="*/ 548106 h 714768"/>
              <a:gd name="connsiteX4" fmla="*/ 3049 w 9175583"/>
              <a:gd name="connsiteY4" fmla="*/ 704012 h 714768"/>
              <a:gd name="connsiteX5" fmla="*/ 9175583 w 9175583"/>
              <a:gd name="connsiteY5" fmla="*/ 714768 h 714768"/>
              <a:gd name="connsiteX6" fmla="*/ 9168023 w 9175583"/>
              <a:gd name="connsiteY6" fmla="*/ 168 h 714768"/>
              <a:gd name="connsiteX0" fmla="*/ 9168023 w 9175583"/>
              <a:gd name="connsiteY0" fmla="*/ 168 h 714768"/>
              <a:gd name="connsiteX1" fmla="*/ 6738497 w 9175583"/>
              <a:gd name="connsiteY1" fmla="*/ 0 h 714768"/>
              <a:gd name="connsiteX2" fmla="*/ 6232822 w 9175583"/>
              <a:gd name="connsiteY2" fmla="*/ 544079 h 714768"/>
              <a:gd name="connsiteX3" fmla="*/ 0 w 9175583"/>
              <a:gd name="connsiteY3" fmla="*/ 548106 h 714768"/>
              <a:gd name="connsiteX4" fmla="*/ 3049 w 9175583"/>
              <a:gd name="connsiteY4" fmla="*/ 704012 h 714768"/>
              <a:gd name="connsiteX5" fmla="*/ 9175583 w 9175583"/>
              <a:gd name="connsiteY5" fmla="*/ 714768 h 714768"/>
              <a:gd name="connsiteX6" fmla="*/ 9168023 w 9175583"/>
              <a:gd name="connsiteY6" fmla="*/ 168 h 714768"/>
              <a:gd name="connsiteX0" fmla="*/ 9168023 w 9175583"/>
              <a:gd name="connsiteY0" fmla="*/ 168 h 714768"/>
              <a:gd name="connsiteX1" fmla="*/ 6738497 w 9175583"/>
              <a:gd name="connsiteY1" fmla="*/ 0 h 714768"/>
              <a:gd name="connsiteX2" fmla="*/ 6232822 w 9175583"/>
              <a:gd name="connsiteY2" fmla="*/ 544079 h 714768"/>
              <a:gd name="connsiteX3" fmla="*/ 0 w 9175583"/>
              <a:gd name="connsiteY3" fmla="*/ 548106 h 714768"/>
              <a:gd name="connsiteX4" fmla="*/ 10207 w 9175583"/>
              <a:gd name="connsiteY4" fmla="*/ 708776 h 714768"/>
              <a:gd name="connsiteX5" fmla="*/ 9175583 w 9175583"/>
              <a:gd name="connsiteY5" fmla="*/ 714768 h 714768"/>
              <a:gd name="connsiteX6" fmla="*/ 9168023 w 9175583"/>
              <a:gd name="connsiteY6" fmla="*/ 168 h 714768"/>
              <a:gd name="connsiteX0" fmla="*/ 9168023 w 9175583"/>
              <a:gd name="connsiteY0" fmla="*/ 168 h 714768"/>
              <a:gd name="connsiteX1" fmla="*/ 6738497 w 9175583"/>
              <a:gd name="connsiteY1" fmla="*/ 0 h 714768"/>
              <a:gd name="connsiteX2" fmla="*/ 6232822 w 9175583"/>
              <a:gd name="connsiteY2" fmla="*/ 544079 h 714768"/>
              <a:gd name="connsiteX3" fmla="*/ 0 w 9175583"/>
              <a:gd name="connsiteY3" fmla="*/ 548106 h 714768"/>
              <a:gd name="connsiteX4" fmla="*/ 663 w 9175583"/>
              <a:gd name="connsiteY4" fmla="*/ 708776 h 714768"/>
              <a:gd name="connsiteX5" fmla="*/ 9175583 w 9175583"/>
              <a:gd name="connsiteY5" fmla="*/ 714768 h 714768"/>
              <a:gd name="connsiteX6" fmla="*/ 9168023 w 9175583"/>
              <a:gd name="connsiteY6" fmla="*/ 168 h 714768"/>
              <a:gd name="connsiteX0" fmla="*/ 9169870 w 9177430"/>
              <a:gd name="connsiteY0" fmla="*/ 168 h 714768"/>
              <a:gd name="connsiteX1" fmla="*/ 6740344 w 9177430"/>
              <a:gd name="connsiteY1" fmla="*/ 0 h 714768"/>
              <a:gd name="connsiteX2" fmla="*/ 6234669 w 9177430"/>
              <a:gd name="connsiteY2" fmla="*/ 544079 h 714768"/>
              <a:gd name="connsiteX3" fmla="*/ 1847 w 9177430"/>
              <a:gd name="connsiteY3" fmla="*/ 548106 h 714768"/>
              <a:gd name="connsiteX4" fmla="*/ 124 w 9177430"/>
              <a:gd name="connsiteY4" fmla="*/ 708776 h 714768"/>
              <a:gd name="connsiteX5" fmla="*/ 9177430 w 9177430"/>
              <a:gd name="connsiteY5" fmla="*/ 714768 h 714768"/>
              <a:gd name="connsiteX6" fmla="*/ 9169870 w 9177430"/>
              <a:gd name="connsiteY6" fmla="*/ 168 h 714768"/>
              <a:gd name="connsiteX0" fmla="*/ 9172796 w 9180356"/>
              <a:gd name="connsiteY0" fmla="*/ 168 h 714768"/>
              <a:gd name="connsiteX1" fmla="*/ 6743270 w 9180356"/>
              <a:gd name="connsiteY1" fmla="*/ 0 h 714768"/>
              <a:gd name="connsiteX2" fmla="*/ 6237595 w 9180356"/>
              <a:gd name="connsiteY2" fmla="*/ 544079 h 714768"/>
              <a:gd name="connsiteX3" fmla="*/ 0 w 9180356"/>
              <a:gd name="connsiteY3" fmla="*/ 552868 h 714768"/>
              <a:gd name="connsiteX4" fmla="*/ 3050 w 9180356"/>
              <a:gd name="connsiteY4" fmla="*/ 708776 h 714768"/>
              <a:gd name="connsiteX5" fmla="*/ 9180356 w 9180356"/>
              <a:gd name="connsiteY5" fmla="*/ 714768 h 714768"/>
              <a:gd name="connsiteX6" fmla="*/ 9172796 w 9180356"/>
              <a:gd name="connsiteY6" fmla="*/ 168 h 714768"/>
              <a:gd name="connsiteX0" fmla="*/ 9169871 w 9177431"/>
              <a:gd name="connsiteY0" fmla="*/ 168 h 714768"/>
              <a:gd name="connsiteX1" fmla="*/ 6740345 w 9177431"/>
              <a:gd name="connsiteY1" fmla="*/ 0 h 714768"/>
              <a:gd name="connsiteX2" fmla="*/ 6234670 w 9177431"/>
              <a:gd name="connsiteY2" fmla="*/ 544079 h 714768"/>
              <a:gd name="connsiteX3" fmla="*/ 1848 w 9177431"/>
              <a:gd name="connsiteY3" fmla="*/ 552868 h 714768"/>
              <a:gd name="connsiteX4" fmla="*/ 125 w 9177431"/>
              <a:gd name="connsiteY4" fmla="*/ 708776 h 714768"/>
              <a:gd name="connsiteX5" fmla="*/ 9177431 w 9177431"/>
              <a:gd name="connsiteY5" fmla="*/ 714768 h 714768"/>
              <a:gd name="connsiteX6" fmla="*/ 9169871 w 9177431"/>
              <a:gd name="connsiteY6" fmla="*/ 168 h 714768"/>
              <a:gd name="connsiteX0" fmla="*/ 9169871 w 9177431"/>
              <a:gd name="connsiteY0" fmla="*/ 168 h 714768"/>
              <a:gd name="connsiteX1" fmla="*/ 6740345 w 9177431"/>
              <a:gd name="connsiteY1" fmla="*/ 0 h 714768"/>
              <a:gd name="connsiteX2" fmla="*/ 6234670 w 9177431"/>
              <a:gd name="connsiteY2" fmla="*/ 544079 h 714768"/>
              <a:gd name="connsiteX3" fmla="*/ 1848 w 9177431"/>
              <a:gd name="connsiteY3" fmla="*/ 543344 h 714768"/>
              <a:gd name="connsiteX4" fmla="*/ 125 w 9177431"/>
              <a:gd name="connsiteY4" fmla="*/ 708776 h 714768"/>
              <a:gd name="connsiteX5" fmla="*/ 9177431 w 9177431"/>
              <a:gd name="connsiteY5" fmla="*/ 714768 h 714768"/>
              <a:gd name="connsiteX6" fmla="*/ 9169871 w 9177431"/>
              <a:gd name="connsiteY6" fmla="*/ 168 h 714768"/>
              <a:gd name="connsiteX0" fmla="*/ 9174643 w 9177431"/>
              <a:gd name="connsiteY0" fmla="*/ 0 h 719362"/>
              <a:gd name="connsiteX1" fmla="*/ 6740345 w 9177431"/>
              <a:gd name="connsiteY1" fmla="*/ 4594 h 719362"/>
              <a:gd name="connsiteX2" fmla="*/ 6234670 w 9177431"/>
              <a:gd name="connsiteY2" fmla="*/ 548673 h 719362"/>
              <a:gd name="connsiteX3" fmla="*/ 1848 w 9177431"/>
              <a:gd name="connsiteY3" fmla="*/ 547938 h 719362"/>
              <a:gd name="connsiteX4" fmla="*/ 125 w 9177431"/>
              <a:gd name="connsiteY4" fmla="*/ 713370 h 719362"/>
              <a:gd name="connsiteX5" fmla="*/ 9177431 w 9177431"/>
              <a:gd name="connsiteY5" fmla="*/ 719362 h 719362"/>
              <a:gd name="connsiteX6" fmla="*/ 9174643 w 9177431"/>
              <a:gd name="connsiteY6" fmla="*/ 0 h 719362"/>
              <a:gd name="connsiteX0" fmla="*/ 9174554 w 9177342"/>
              <a:gd name="connsiteY0" fmla="*/ 0 h 719362"/>
              <a:gd name="connsiteX1" fmla="*/ 6740256 w 9177342"/>
              <a:gd name="connsiteY1" fmla="*/ 4594 h 719362"/>
              <a:gd name="connsiteX2" fmla="*/ 6234581 w 9177342"/>
              <a:gd name="connsiteY2" fmla="*/ 548673 h 719362"/>
              <a:gd name="connsiteX3" fmla="*/ 11303 w 9177342"/>
              <a:gd name="connsiteY3" fmla="*/ 547938 h 719362"/>
              <a:gd name="connsiteX4" fmla="*/ 36 w 9177342"/>
              <a:gd name="connsiteY4" fmla="*/ 713370 h 719362"/>
              <a:gd name="connsiteX5" fmla="*/ 9177342 w 9177342"/>
              <a:gd name="connsiteY5" fmla="*/ 719362 h 719362"/>
              <a:gd name="connsiteX6" fmla="*/ 9174554 w 9177342"/>
              <a:gd name="connsiteY6" fmla="*/ 0 h 719362"/>
              <a:gd name="connsiteX0" fmla="*/ 9167437 w 9170225"/>
              <a:gd name="connsiteY0" fmla="*/ 0 h 719362"/>
              <a:gd name="connsiteX1" fmla="*/ 6733139 w 9170225"/>
              <a:gd name="connsiteY1" fmla="*/ 4594 h 719362"/>
              <a:gd name="connsiteX2" fmla="*/ 6227464 w 9170225"/>
              <a:gd name="connsiteY2" fmla="*/ 548673 h 719362"/>
              <a:gd name="connsiteX3" fmla="*/ 4186 w 9170225"/>
              <a:gd name="connsiteY3" fmla="*/ 547938 h 719362"/>
              <a:gd name="connsiteX4" fmla="*/ 77 w 9170225"/>
              <a:gd name="connsiteY4" fmla="*/ 713370 h 719362"/>
              <a:gd name="connsiteX5" fmla="*/ 9170225 w 9170225"/>
              <a:gd name="connsiteY5" fmla="*/ 719362 h 719362"/>
              <a:gd name="connsiteX6" fmla="*/ 9167437 w 9170225"/>
              <a:gd name="connsiteY6" fmla="*/ 0 h 719362"/>
              <a:gd name="connsiteX0" fmla="*/ 9167360 w 9170148"/>
              <a:gd name="connsiteY0" fmla="*/ 0 h 719362"/>
              <a:gd name="connsiteX1" fmla="*/ 6733062 w 9170148"/>
              <a:gd name="connsiteY1" fmla="*/ 4594 h 719362"/>
              <a:gd name="connsiteX2" fmla="*/ 6227387 w 9170148"/>
              <a:gd name="connsiteY2" fmla="*/ 548673 h 719362"/>
              <a:gd name="connsiteX3" fmla="*/ 4109 w 9170148"/>
              <a:gd name="connsiteY3" fmla="*/ 547938 h 719362"/>
              <a:gd name="connsiteX4" fmla="*/ 0 w 9170148"/>
              <a:gd name="connsiteY4" fmla="*/ 713370 h 719362"/>
              <a:gd name="connsiteX5" fmla="*/ 9170148 w 9170148"/>
              <a:gd name="connsiteY5" fmla="*/ 719362 h 719362"/>
              <a:gd name="connsiteX6" fmla="*/ 9167360 w 9170148"/>
              <a:gd name="connsiteY6" fmla="*/ 0 h 719362"/>
              <a:gd name="connsiteX0" fmla="*/ 9168023 w 9170811"/>
              <a:gd name="connsiteY0" fmla="*/ 0 h 719362"/>
              <a:gd name="connsiteX1" fmla="*/ 6733725 w 9170811"/>
              <a:gd name="connsiteY1" fmla="*/ 4594 h 719362"/>
              <a:gd name="connsiteX2" fmla="*/ 6228050 w 9170811"/>
              <a:gd name="connsiteY2" fmla="*/ 548673 h 719362"/>
              <a:gd name="connsiteX3" fmla="*/ 0 w 9170811"/>
              <a:gd name="connsiteY3" fmla="*/ 552700 h 719362"/>
              <a:gd name="connsiteX4" fmla="*/ 663 w 9170811"/>
              <a:gd name="connsiteY4" fmla="*/ 713370 h 719362"/>
              <a:gd name="connsiteX5" fmla="*/ 9170811 w 9170811"/>
              <a:gd name="connsiteY5" fmla="*/ 719362 h 719362"/>
              <a:gd name="connsiteX6" fmla="*/ 9168023 w 9170811"/>
              <a:gd name="connsiteY6" fmla="*/ 0 h 719362"/>
              <a:gd name="connsiteX0" fmla="*/ 9167360 w 9170148"/>
              <a:gd name="connsiteY0" fmla="*/ 0 h 719362"/>
              <a:gd name="connsiteX1" fmla="*/ 6733062 w 9170148"/>
              <a:gd name="connsiteY1" fmla="*/ 4594 h 719362"/>
              <a:gd name="connsiteX2" fmla="*/ 6227387 w 9170148"/>
              <a:gd name="connsiteY2" fmla="*/ 548673 h 719362"/>
              <a:gd name="connsiteX3" fmla="*/ 8882 w 9170148"/>
              <a:gd name="connsiteY3" fmla="*/ 552700 h 719362"/>
              <a:gd name="connsiteX4" fmla="*/ 0 w 9170148"/>
              <a:gd name="connsiteY4" fmla="*/ 713370 h 719362"/>
              <a:gd name="connsiteX5" fmla="*/ 9170148 w 9170148"/>
              <a:gd name="connsiteY5" fmla="*/ 719362 h 719362"/>
              <a:gd name="connsiteX6" fmla="*/ 9167360 w 9170148"/>
              <a:gd name="connsiteY6" fmla="*/ 0 h 719362"/>
              <a:gd name="connsiteX0" fmla="*/ 9167360 w 9170148"/>
              <a:gd name="connsiteY0" fmla="*/ 0 h 719362"/>
              <a:gd name="connsiteX1" fmla="*/ 6733062 w 9170148"/>
              <a:gd name="connsiteY1" fmla="*/ 4594 h 719362"/>
              <a:gd name="connsiteX2" fmla="*/ 6227387 w 9170148"/>
              <a:gd name="connsiteY2" fmla="*/ 548673 h 719362"/>
              <a:gd name="connsiteX3" fmla="*/ 1723 w 9170148"/>
              <a:gd name="connsiteY3" fmla="*/ 552700 h 719362"/>
              <a:gd name="connsiteX4" fmla="*/ 0 w 9170148"/>
              <a:gd name="connsiteY4" fmla="*/ 713370 h 719362"/>
              <a:gd name="connsiteX5" fmla="*/ 9170148 w 9170148"/>
              <a:gd name="connsiteY5" fmla="*/ 719362 h 719362"/>
              <a:gd name="connsiteX6" fmla="*/ 9167360 w 9170148"/>
              <a:gd name="connsiteY6" fmla="*/ 0 h 719362"/>
              <a:gd name="connsiteX0" fmla="*/ 9167360 w 9170148"/>
              <a:gd name="connsiteY0" fmla="*/ 0 h 719362"/>
              <a:gd name="connsiteX1" fmla="*/ 6733062 w 9170148"/>
              <a:gd name="connsiteY1" fmla="*/ 4594 h 719362"/>
              <a:gd name="connsiteX2" fmla="*/ 6227387 w 9170148"/>
              <a:gd name="connsiteY2" fmla="*/ 548673 h 719362"/>
              <a:gd name="connsiteX3" fmla="*/ 4109 w 9170148"/>
              <a:gd name="connsiteY3" fmla="*/ 552700 h 719362"/>
              <a:gd name="connsiteX4" fmla="*/ 0 w 9170148"/>
              <a:gd name="connsiteY4" fmla="*/ 713370 h 719362"/>
              <a:gd name="connsiteX5" fmla="*/ 9170148 w 9170148"/>
              <a:gd name="connsiteY5" fmla="*/ 719362 h 719362"/>
              <a:gd name="connsiteX6" fmla="*/ 9167360 w 9170148"/>
              <a:gd name="connsiteY6" fmla="*/ 0 h 719362"/>
              <a:gd name="connsiteX0" fmla="*/ 9167360 w 9170148"/>
              <a:gd name="connsiteY0" fmla="*/ 0 h 719362"/>
              <a:gd name="connsiteX1" fmla="*/ 6733062 w 9170148"/>
              <a:gd name="connsiteY1" fmla="*/ 4594 h 719362"/>
              <a:gd name="connsiteX2" fmla="*/ 6227387 w 9170148"/>
              <a:gd name="connsiteY2" fmla="*/ 548673 h 719362"/>
              <a:gd name="connsiteX3" fmla="*/ 4109 w 9170148"/>
              <a:gd name="connsiteY3" fmla="*/ 552700 h 719362"/>
              <a:gd name="connsiteX4" fmla="*/ 0 w 9170148"/>
              <a:gd name="connsiteY4" fmla="*/ 713370 h 719362"/>
              <a:gd name="connsiteX5" fmla="*/ 9170148 w 9170148"/>
              <a:gd name="connsiteY5" fmla="*/ 719362 h 719362"/>
              <a:gd name="connsiteX6" fmla="*/ 9167360 w 9170148"/>
              <a:gd name="connsiteY6" fmla="*/ 0 h 719362"/>
              <a:gd name="connsiteX0" fmla="*/ 9167360 w 9170148"/>
              <a:gd name="connsiteY0" fmla="*/ 0 h 719362"/>
              <a:gd name="connsiteX1" fmla="*/ 6733062 w 9170148"/>
              <a:gd name="connsiteY1" fmla="*/ 4594 h 719362"/>
              <a:gd name="connsiteX2" fmla="*/ 6227387 w 9170148"/>
              <a:gd name="connsiteY2" fmla="*/ 548673 h 719362"/>
              <a:gd name="connsiteX3" fmla="*/ 1722 w 9170148"/>
              <a:gd name="connsiteY3" fmla="*/ 547938 h 719362"/>
              <a:gd name="connsiteX4" fmla="*/ 0 w 9170148"/>
              <a:gd name="connsiteY4" fmla="*/ 713370 h 719362"/>
              <a:gd name="connsiteX5" fmla="*/ 9170148 w 9170148"/>
              <a:gd name="connsiteY5" fmla="*/ 719362 h 719362"/>
              <a:gd name="connsiteX6" fmla="*/ 9167360 w 9170148"/>
              <a:gd name="connsiteY6" fmla="*/ 0 h 719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0148" h="719362">
                <a:moveTo>
                  <a:pt x="9167360" y="0"/>
                </a:moveTo>
                <a:lnTo>
                  <a:pt x="6733062" y="4594"/>
                </a:lnTo>
                <a:lnTo>
                  <a:pt x="6227387" y="548673"/>
                </a:lnTo>
                <a:lnTo>
                  <a:pt x="1722" y="547938"/>
                </a:lnTo>
                <a:cubicBezTo>
                  <a:pt x="1148" y="601495"/>
                  <a:pt x="574" y="659813"/>
                  <a:pt x="0" y="713370"/>
                </a:cubicBezTo>
                <a:lnTo>
                  <a:pt x="9170148" y="719362"/>
                </a:lnTo>
                <a:cubicBezTo>
                  <a:pt x="9169219" y="479575"/>
                  <a:pt x="9168289" y="239787"/>
                  <a:pt x="9167360" y="0"/>
                </a:cubicBezTo>
                <a:close/>
              </a:path>
            </a:pathLst>
          </a:cu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457200" y="157222"/>
            <a:ext cx="8229600" cy="864000"/>
          </a:xfrm>
          <a:prstGeom prst="rect">
            <a:avLst/>
          </a:prstGeom>
        </p:spPr>
        <p:txBody>
          <a:bodyPr vert="horz" lIns="0" tIns="0" rIns="0" bIns="0" rtlCol="0" anchor="t" anchorCtr="0">
            <a:normAutofit/>
          </a:bodyPr>
          <a:lstStyle/>
          <a:p>
            <a:r>
              <a:rPr lang="de-DE" dirty="0" smtClean="0"/>
              <a:t>Title</a:t>
            </a:r>
            <a:endParaRPr lang="en-US" dirty="0"/>
          </a:p>
        </p:txBody>
      </p:sp>
      <p:sp>
        <p:nvSpPr>
          <p:cNvPr id="7" name="Textplatzhalter 6"/>
          <p:cNvSpPr>
            <a:spLocks noGrp="1"/>
          </p:cNvSpPr>
          <p:nvPr>
            <p:ph type="body" idx="1"/>
          </p:nvPr>
        </p:nvSpPr>
        <p:spPr>
          <a:xfrm>
            <a:off x="457200" y="1200150"/>
            <a:ext cx="8229600" cy="3394075"/>
          </a:xfrm>
          <a:prstGeom prst="rect">
            <a:avLst/>
          </a:prstGeom>
        </p:spPr>
        <p:txBody>
          <a:bodyPr vert="horz" lIns="0" tIns="0" rIns="0" bIns="0" rtlCol="0">
            <a:normAutofit/>
          </a:bodyPr>
          <a:lstStyle/>
          <a:p>
            <a:pPr lvl="0"/>
            <a:r>
              <a:rPr lang="de-DE" dirty="0" smtClean="0"/>
              <a:t>First Level</a:t>
            </a:r>
          </a:p>
          <a:p>
            <a:pPr lvl="1"/>
            <a:r>
              <a:rPr lang="de-DE" dirty="0" smtClean="0"/>
              <a:t>2nd Level</a:t>
            </a:r>
          </a:p>
          <a:p>
            <a:pPr lvl="2"/>
            <a:r>
              <a:rPr lang="de-DE" dirty="0" smtClean="0"/>
              <a:t>3rd Level</a:t>
            </a:r>
          </a:p>
          <a:p>
            <a:pPr lvl="3"/>
            <a:r>
              <a:rPr lang="de-DE" dirty="0" smtClean="0"/>
              <a:t>4th Level</a:t>
            </a:r>
            <a:endParaRPr lang="de-DE" dirty="0"/>
          </a:p>
        </p:txBody>
      </p:sp>
      <p:pic>
        <p:nvPicPr>
          <p:cNvPr id="17" name="Picture 9" descr="int_lookins_hrz_rgb_wht_24.png"/>
          <p:cNvPicPr>
            <a:picLocks noChangeAspect="1"/>
          </p:cNvPicPr>
          <p:nvPr userDrawn="1"/>
        </p:nvPicPr>
        <p:blipFill rotWithShape="1">
          <a:blip r:embed="rId7" cstate="screen">
            <a:extLst>
              <a:ext uri="{28A0092B-C50C-407E-A947-70E740481C1C}">
                <a14:useLocalDpi xmlns:a14="http://schemas.microsoft.com/office/drawing/2010/main" val="0"/>
              </a:ext>
            </a:extLst>
          </a:blip>
          <a:srcRect r="53442"/>
          <a:stretch/>
        </p:blipFill>
        <p:spPr>
          <a:xfrm>
            <a:off x="8262870" y="4870585"/>
            <a:ext cx="355612" cy="224686"/>
          </a:xfrm>
          <a:prstGeom prst="rect">
            <a:avLst/>
          </a:prstGeom>
        </p:spPr>
      </p:pic>
      <p:cxnSp>
        <p:nvCxnSpPr>
          <p:cNvPr id="21" name="Straight Connector 10"/>
          <p:cNvCxnSpPr/>
          <p:nvPr userDrawn="1"/>
        </p:nvCxnSpPr>
        <p:spPr>
          <a:xfrm>
            <a:off x="8725284" y="4890254"/>
            <a:ext cx="0" cy="178594"/>
          </a:xfrm>
          <a:prstGeom prst="line">
            <a:avLst/>
          </a:prstGeom>
          <a:ln w="3175">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userDrawn="1"/>
        </p:nvSpPr>
        <p:spPr>
          <a:xfrm>
            <a:off x="8894701" y="4932830"/>
            <a:ext cx="160300" cy="153888"/>
          </a:xfrm>
          <a:prstGeom prst="rect">
            <a:avLst/>
          </a:prstGeom>
          <a:noFill/>
        </p:spPr>
        <p:txBody>
          <a:bodyPr wrap="none" lIns="0" tIns="0" rIns="0" bIns="0" rtlCol="0">
            <a:spAutoFit/>
          </a:bodyPr>
          <a:lstStyle/>
          <a:p>
            <a:fld id="{65EB30B0-69BD-4D92-9D9A-F41BE21D436C}" type="slidenum">
              <a:rPr lang="en-US" sz="1000" smtClean="0">
                <a:solidFill>
                  <a:schemeClr val="bg1"/>
                </a:solidFill>
                <a:latin typeface="Intel Clear" panose="020B0604020203020204" pitchFamily="34" charset="0"/>
                <a:cs typeface="Neo Sans Intel"/>
              </a:rPr>
              <a:t>‹#›</a:t>
            </a:fld>
            <a:endParaRPr lang="en-US" sz="1000" dirty="0" smtClean="0">
              <a:solidFill>
                <a:schemeClr val="bg1"/>
              </a:solidFill>
              <a:latin typeface="Intel Clear" panose="020B0604020203020204" pitchFamily="34" charset="0"/>
              <a:cs typeface="Neo Sans Intel"/>
            </a:endParaRPr>
          </a:p>
        </p:txBody>
      </p:sp>
      <p:sp>
        <p:nvSpPr>
          <p:cNvPr id="8" name="TextBox 7"/>
          <p:cNvSpPr txBox="1"/>
          <p:nvPr userDrawn="1"/>
        </p:nvSpPr>
        <p:spPr>
          <a:xfrm>
            <a:off x="6842592" y="4896218"/>
            <a:ext cx="1250342" cy="184666"/>
          </a:xfrm>
          <a:prstGeom prst="rect">
            <a:avLst/>
          </a:prstGeom>
          <a:noFill/>
        </p:spPr>
        <p:txBody>
          <a:bodyPr wrap="none" lIns="0" tIns="0" rIns="0" bIns="0" rtlCol="0">
            <a:spAutoFit/>
          </a:bodyPr>
          <a:lstStyle/>
          <a:p>
            <a:r>
              <a:rPr lang="en-US" sz="1200" b="1" dirty="0" smtClean="0">
                <a:solidFill>
                  <a:schemeClr val="bg1"/>
                </a:solidFill>
                <a:latin typeface="Intel Clear" panose="020B0604020203020204" pitchFamily="34" charset="0"/>
                <a:cs typeface="Neo Sans Intel"/>
              </a:rPr>
              <a:t>Intel Confidential</a:t>
            </a:r>
          </a:p>
        </p:txBody>
      </p:sp>
    </p:spTree>
    <p:extLst>
      <p:ext uri="{BB962C8B-B14F-4D97-AF65-F5344CB8AC3E}">
        <p14:creationId xmlns:p14="http://schemas.microsoft.com/office/powerpoint/2010/main" val="3786227823"/>
      </p:ext>
    </p:extLst>
  </p:cSld>
  <p:clrMap bg1="lt1" tx1="dk1" bg2="lt2" tx2="dk2" accent1="accent1" accent2="accent2" accent3="accent3" accent4="accent4" accent5="accent5" accent6="accent6" hlink="hlink" folHlink="folHlink"/>
  <p:sldLayoutIdLst>
    <p:sldLayoutId id="2147483649" r:id="rId1"/>
    <p:sldLayoutId id="2147483669" r:id="rId2"/>
    <p:sldLayoutId id="2147483654" r:id="rId3"/>
    <p:sldLayoutId id="2147483666" r:id="rId4"/>
    <p:sldLayoutId id="2147483671" r:id="rId5"/>
  </p:sldLayoutIdLst>
  <p:timing>
    <p:tnLst>
      <p:par>
        <p:cTn id="1" dur="indefinite" restart="never" nodeType="tmRoot"/>
      </p:par>
    </p:tnLst>
  </p:timing>
  <p:hf hdr="0" ftr="0" dt="0"/>
  <p:txStyles>
    <p:titleStyle>
      <a:lvl1pPr algn="l" defTabSz="457200" rtl="0" eaLnBrk="1" latinLnBrk="0" hangingPunct="1">
        <a:spcBef>
          <a:spcPct val="0"/>
        </a:spcBef>
        <a:buNone/>
        <a:defRPr sz="2800" kern="1200">
          <a:solidFill>
            <a:schemeClr val="accent1"/>
          </a:solidFill>
          <a:latin typeface="Intel Clear" panose="020B0604020203020204" pitchFamily="34" charset="0"/>
          <a:ea typeface="Verdana" pitchFamily="34" charset="0"/>
          <a:cs typeface="Verdana" pitchFamily="34" charset="0"/>
        </a:defRPr>
      </a:lvl1pPr>
    </p:titleStyle>
    <p:bodyStyle>
      <a:lvl1pPr marL="180000" indent="-180000" algn="l" defTabSz="457200" rtl="0" eaLnBrk="1" latinLnBrk="0" hangingPunct="1">
        <a:spcBef>
          <a:spcPts val="1200"/>
        </a:spcBef>
        <a:spcAft>
          <a:spcPts val="0"/>
        </a:spcAft>
        <a:buFont typeface="Wingdings" pitchFamily="2" charset="2"/>
        <a:buChar char="§"/>
        <a:defRPr sz="1800" b="0" kern="1200">
          <a:solidFill>
            <a:schemeClr val="tx2"/>
          </a:solidFill>
          <a:latin typeface="Intel Clear" panose="020B0604020203020204" pitchFamily="34" charset="0"/>
          <a:ea typeface="Verdana" pitchFamily="34" charset="0"/>
          <a:cs typeface="Verdana" pitchFamily="34" charset="0"/>
        </a:defRPr>
      </a:lvl1pPr>
      <a:lvl2pPr marL="360000" indent="-180000" algn="l" defTabSz="457200" rtl="0" eaLnBrk="1" latinLnBrk="0" hangingPunct="1">
        <a:spcBef>
          <a:spcPts val="900"/>
        </a:spcBef>
        <a:buFont typeface="Wingdings" charset="2"/>
        <a:buChar char="§"/>
        <a:tabLst/>
        <a:defRPr sz="1600" kern="1200" baseline="0">
          <a:solidFill>
            <a:schemeClr val="tx2"/>
          </a:solidFill>
          <a:latin typeface="Intel Clear" panose="020B0604020203020204" pitchFamily="34" charset="0"/>
          <a:ea typeface="Verdana" pitchFamily="34" charset="0"/>
          <a:cs typeface="Verdana" pitchFamily="34" charset="0"/>
        </a:defRPr>
      </a:lvl2pPr>
      <a:lvl3pPr marL="541338" indent="-180000" algn="l" defTabSz="457200" rtl="0" eaLnBrk="1" latinLnBrk="0" hangingPunct="1">
        <a:spcBef>
          <a:spcPts val="600"/>
        </a:spcBef>
        <a:buFont typeface="Symbol" pitchFamily="18" charset="2"/>
        <a:buChar char="-"/>
        <a:defRPr sz="1400" kern="1200" baseline="0">
          <a:solidFill>
            <a:schemeClr val="tx2"/>
          </a:solidFill>
          <a:latin typeface="Intel Clear" panose="020B0604020203020204" pitchFamily="34" charset="0"/>
          <a:ea typeface="Verdana" pitchFamily="34" charset="0"/>
          <a:cs typeface="Verdana" pitchFamily="34" charset="0"/>
        </a:defRPr>
      </a:lvl3pPr>
      <a:lvl4pPr marL="720725" indent="-180000" algn="l" defTabSz="457200" rtl="0" eaLnBrk="1" latinLnBrk="0" hangingPunct="1">
        <a:spcBef>
          <a:spcPts val="300"/>
        </a:spcBef>
        <a:buClr>
          <a:schemeClr val="tx2"/>
        </a:buClr>
        <a:buFont typeface="Arial" pitchFamily="34" charset="0"/>
        <a:buChar char="»"/>
        <a:defRPr sz="1200" kern="1200" baseline="0">
          <a:solidFill>
            <a:schemeClr val="tx2"/>
          </a:solidFill>
          <a:latin typeface="Intel Clear" panose="020B0604020203020204" pitchFamily="34" charset="0"/>
          <a:ea typeface="Verdana" pitchFamily="34" charset="0"/>
          <a:cs typeface="Verdana" pitchFamily="34" charset="0"/>
        </a:defRPr>
      </a:lvl4pPr>
      <a:lvl5pPr marL="1319213" indent="-228600" algn="l" defTabSz="457200" rtl="0" eaLnBrk="1" latinLnBrk="0" hangingPunct="1">
        <a:spcBef>
          <a:spcPct val="20000"/>
        </a:spcBef>
        <a:buFont typeface="Arial"/>
        <a:buChar char="»"/>
        <a:defRPr sz="1400" kern="1200">
          <a:solidFill>
            <a:schemeClr val="tx2"/>
          </a:solidFill>
          <a:latin typeface="Verdana" pitchFamily="34" charset="0"/>
          <a:ea typeface="Verdana" pitchFamily="34" charset="0"/>
          <a:cs typeface="Verdana"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24205" y="2366143"/>
            <a:ext cx="7952867" cy="867175"/>
          </a:xfrm>
        </p:spPr>
        <p:txBody>
          <a:bodyPr>
            <a:normAutofit fontScale="90000"/>
          </a:bodyPr>
          <a:lstStyle/>
          <a:p>
            <a:r>
              <a:rPr lang="en-US" sz="2400" dirty="0" smtClean="0"/>
              <a:t>Current 3GPP PS DATA OFF </a:t>
            </a:r>
            <a:r>
              <a:rPr lang="en-US" sz="2400" dirty="0"/>
              <a:t>F</a:t>
            </a:r>
            <a:r>
              <a:rPr lang="en-US" sz="2400" dirty="0" smtClean="0"/>
              <a:t>eature </a:t>
            </a:r>
            <a:r>
              <a:rPr lang="en-US" sz="2400" dirty="0"/>
              <a:t>A</a:t>
            </a:r>
            <a:r>
              <a:rPr lang="en-US" sz="2400" dirty="0" smtClean="0"/>
              <a:t>nalysis and Potential Enhancement to 5GS</a:t>
            </a:r>
            <a:br>
              <a:rPr lang="en-US" sz="2400" dirty="0" smtClean="0"/>
            </a:br>
            <a:endParaRPr lang="en-US" sz="1600" i="1" dirty="0">
              <a:solidFill>
                <a:schemeClr val="bg1">
                  <a:alpha val="90000"/>
                </a:schemeClr>
              </a:solidFill>
            </a:endParaRPr>
          </a:p>
        </p:txBody>
      </p:sp>
      <p:sp>
        <p:nvSpPr>
          <p:cNvPr id="3" name="Subtitle 2"/>
          <p:cNvSpPr>
            <a:spLocks noGrp="1"/>
          </p:cNvSpPr>
          <p:nvPr>
            <p:ph type="subTitle" idx="1"/>
          </p:nvPr>
        </p:nvSpPr>
        <p:spPr>
          <a:xfrm>
            <a:off x="724205" y="3488724"/>
            <a:ext cx="6061620" cy="925360"/>
          </a:xfrm>
        </p:spPr>
        <p:txBody>
          <a:bodyPr>
            <a:normAutofit/>
          </a:bodyPr>
          <a:lstStyle/>
          <a:p>
            <a:r>
              <a:rPr lang="en-US" sz="1000" dirty="0" smtClean="0">
                <a:solidFill>
                  <a:schemeClr val="accent4"/>
                </a:solidFill>
              </a:rPr>
              <a:t>Intel</a:t>
            </a:r>
            <a:endParaRPr lang="en-US" sz="1000" dirty="0">
              <a:solidFill>
                <a:schemeClr val="accent4"/>
              </a:solidFill>
            </a:endParaRPr>
          </a:p>
          <a:p>
            <a:r>
              <a:rPr lang="en-US" sz="1000" dirty="0" smtClean="0">
                <a:solidFill>
                  <a:schemeClr val="accent4"/>
                </a:solidFill>
              </a:rPr>
              <a:t>Jan 2018</a:t>
            </a:r>
            <a:endParaRPr lang="en-US" sz="1000" dirty="0">
              <a:solidFill>
                <a:schemeClr val="accent4"/>
              </a:solidFill>
            </a:endParaRPr>
          </a:p>
        </p:txBody>
      </p:sp>
    </p:spTree>
    <p:extLst>
      <p:ext uri="{BB962C8B-B14F-4D97-AF65-F5344CB8AC3E}">
        <p14:creationId xmlns:p14="http://schemas.microsoft.com/office/powerpoint/2010/main" val="366148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749" y="143302"/>
            <a:ext cx="8304400" cy="399197"/>
          </a:xfrm>
        </p:spPr>
        <p:txBody>
          <a:bodyPr>
            <a:normAutofit fontScale="90000"/>
          </a:bodyPr>
          <a:lstStyle/>
          <a:p>
            <a:r>
              <a:rPr lang="en-US" sz="2400" dirty="0" smtClean="0"/>
              <a:t>Services can be exempted when PS Data Off is activated</a:t>
            </a:r>
            <a:endParaRPr lang="en-US" sz="2400" dirty="0"/>
          </a:p>
        </p:txBody>
      </p:sp>
      <p:sp>
        <p:nvSpPr>
          <p:cNvPr id="3" name="Content Placeholder 2"/>
          <p:cNvSpPr>
            <a:spLocks noGrp="1"/>
          </p:cNvSpPr>
          <p:nvPr>
            <p:ph sz="quarter" idx="13"/>
          </p:nvPr>
        </p:nvSpPr>
        <p:spPr>
          <a:xfrm>
            <a:off x="243841" y="542499"/>
            <a:ext cx="8704961" cy="4640580"/>
          </a:xfrm>
        </p:spPr>
        <p:txBody>
          <a:bodyPr>
            <a:normAutofit/>
          </a:bodyPr>
          <a:lstStyle/>
          <a:p>
            <a:pPr marL="0" indent="0">
              <a:buNone/>
            </a:pPr>
            <a:r>
              <a:rPr lang="en-GB" altLang="zh-CN" sz="1200" dirty="0"/>
              <a:t>Each of the following operator services shall be configurable by the HPLMN operator on a per PLMN basis to be part of the 3GPP PS Data Off Exempt </a:t>
            </a:r>
            <a:r>
              <a:rPr lang="en-GB" altLang="zh-CN" sz="1200" dirty="0" smtClean="0"/>
              <a:t>Services (according to definition in 23.221 and 22.011) :</a:t>
            </a:r>
            <a:endParaRPr lang="zh-CN" altLang="zh-CN" sz="1200" dirty="0"/>
          </a:p>
          <a:p>
            <a:pPr lvl="1"/>
            <a:r>
              <a:rPr lang="en-GB" altLang="zh-CN" sz="1000" dirty="0" err="1" smtClean="0"/>
              <a:t>MMTel</a:t>
            </a:r>
            <a:r>
              <a:rPr lang="en-GB" altLang="zh-CN" sz="1000" dirty="0" smtClean="0"/>
              <a:t> </a:t>
            </a:r>
            <a:r>
              <a:rPr lang="en-GB" altLang="zh-CN" sz="1000" dirty="0"/>
              <a:t>Voice;</a:t>
            </a:r>
            <a:endParaRPr lang="zh-CN" altLang="zh-CN" sz="1000" dirty="0"/>
          </a:p>
          <a:p>
            <a:pPr lvl="1"/>
            <a:r>
              <a:rPr lang="en-GB" altLang="zh-CN" sz="1000" dirty="0" smtClean="0"/>
              <a:t>SMS </a:t>
            </a:r>
            <a:r>
              <a:rPr lang="en-GB" altLang="zh-CN" sz="1000" dirty="0"/>
              <a:t>over IMS;</a:t>
            </a:r>
            <a:endParaRPr lang="zh-CN" altLang="zh-CN" sz="1000" dirty="0"/>
          </a:p>
          <a:p>
            <a:pPr lvl="1"/>
            <a:r>
              <a:rPr lang="en-GB" altLang="zh-CN" sz="1000" dirty="0" smtClean="0"/>
              <a:t>USSD </a:t>
            </a:r>
            <a:r>
              <a:rPr lang="en-GB" altLang="zh-CN" sz="1000" dirty="0"/>
              <a:t>over IMS (USSI);</a:t>
            </a:r>
            <a:endParaRPr lang="zh-CN" altLang="zh-CN" sz="1000" dirty="0"/>
          </a:p>
          <a:p>
            <a:pPr lvl="1"/>
            <a:r>
              <a:rPr lang="en-GB" altLang="zh-CN" sz="1000" dirty="0" err="1" smtClean="0"/>
              <a:t>MMTel</a:t>
            </a:r>
            <a:r>
              <a:rPr lang="en-GB" altLang="zh-CN" sz="1000" dirty="0" smtClean="0"/>
              <a:t> </a:t>
            </a:r>
            <a:r>
              <a:rPr lang="en-GB" altLang="zh-CN" sz="1000" dirty="0"/>
              <a:t>Video;</a:t>
            </a:r>
            <a:endParaRPr lang="zh-CN" altLang="zh-CN" sz="1000" dirty="0"/>
          </a:p>
          <a:p>
            <a:pPr lvl="1"/>
            <a:r>
              <a:rPr lang="en-GB" altLang="zh-CN" sz="1000" dirty="0" smtClean="0"/>
              <a:t>particular </a:t>
            </a:r>
            <a:r>
              <a:rPr lang="en-GB" altLang="zh-CN" sz="1000" dirty="0"/>
              <a:t>IMS services not defined by 3GPP, where each such IMS service is identified by an IMS communication service identifier; </a:t>
            </a:r>
            <a:endParaRPr lang="zh-CN" altLang="zh-CN" sz="1000" dirty="0"/>
          </a:p>
          <a:p>
            <a:pPr lvl="1"/>
            <a:r>
              <a:rPr lang="en-GB" altLang="zh-CN" sz="1000" dirty="0" smtClean="0"/>
              <a:t>Device </a:t>
            </a:r>
            <a:r>
              <a:rPr lang="en-GB" altLang="zh-CN" sz="1000" dirty="0"/>
              <a:t>Management over PS; and</a:t>
            </a:r>
            <a:endParaRPr lang="zh-CN" altLang="zh-CN" sz="1000" dirty="0"/>
          </a:p>
          <a:p>
            <a:pPr lvl="1"/>
            <a:r>
              <a:rPr lang="en-GB" altLang="zh-CN" sz="1000" dirty="0" smtClean="0"/>
              <a:t>IMS </a:t>
            </a:r>
            <a:r>
              <a:rPr lang="en-GB" altLang="zh-CN" sz="1000" dirty="0"/>
              <a:t>Supplementary Service configuration via the </a:t>
            </a:r>
            <a:r>
              <a:rPr lang="en-GB" altLang="zh-CN" sz="1000" dirty="0" err="1"/>
              <a:t>Ut</a:t>
            </a:r>
            <a:r>
              <a:rPr lang="en-GB" altLang="zh-CN" sz="1000" dirty="0"/>
              <a:t> interface using XCAP.</a:t>
            </a:r>
            <a:endParaRPr lang="zh-CN" altLang="zh-CN" sz="1000" dirty="0"/>
          </a:p>
          <a:p>
            <a:pPr lvl="1" hangingPunct="0"/>
            <a:r>
              <a:rPr lang="en-GB" altLang="zh-CN" sz="1000" dirty="0" smtClean="0"/>
              <a:t>the </a:t>
            </a:r>
            <a:r>
              <a:rPr lang="en-GB" altLang="zh-CN" sz="1000" dirty="0"/>
              <a:t>signalling used to enable </a:t>
            </a:r>
            <a:r>
              <a:rPr lang="en-GB" altLang="zh-CN" sz="1000" dirty="0" smtClean="0"/>
              <a:t>above services (e.g. DHCP, DNS, etc.)</a:t>
            </a:r>
          </a:p>
          <a:p>
            <a:pPr lvl="1" hangingPunct="0"/>
            <a:endParaRPr lang="en-GB" sz="1000" dirty="0"/>
          </a:p>
          <a:p>
            <a:pPr marL="0" indent="0" hangingPunct="0">
              <a:buNone/>
            </a:pPr>
            <a:r>
              <a:rPr lang="en-GB" sz="1450" dirty="0" smtClean="0"/>
              <a:t>3GPP PS Data Off feature currently expands 3GPP SA2 Release 14 and 15, applies to 2G, 3G and 4G and impacts TS 23.060, 23.221, 23.401, 23.228 and 23.203.</a:t>
            </a:r>
          </a:p>
          <a:p>
            <a:pPr marL="0" indent="0" hangingPunct="0">
              <a:buNone/>
            </a:pPr>
            <a:r>
              <a:rPr lang="en-GB" sz="1450" dirty="0" smtClean="0">
                <a:solidFill>
                  <a:srgbClr val="ED1C24"/>
                </a:solidFill>
              </a:rPr>
              <a:t>A similar description can be documented in 23.501 by referring to 23.221.</a:t>
            </a:r>
            <a:endParaRPr lang="en-GB" sz="1450" dirty="0">
              <a:solidFill>
                <a:srgbClr val="ED1C24"/>
              </a:solidFill>
            </a:endParaRPr>
          </a:p>
          <a:p>
            <a:pPr marL="0" indent="0" hangingPunct="0">
              <a:buNone/>
            </a:pPr>
            <a:endParaRPr lang="en-GB" sz="1450" dirty="0" smtClean="0"/>
          </a:p>
        </p:txBody>
      </p:sp>
      <p:sp>
        <p:nvSpPr>
          <p:cNvPr id="4" name="Slide Number Placeholder 3"/>
          <p:cNvSpPr>
            <a:spLocks noGrp="1"/>
          </p:cNvSpPr>
          <p:nvPr>
            <p:ph type="sldNum" sz="quarter" idx="4"/>
          </p:nvPr>
        </p:nvSpPr>
        <p:spPr/>
        <p:txBody>
          <a:bodyPr/>
          <a:lstStyle/>
          <a:p>
            <a:fld id="{EE2556C5-CE8C-6547-B838-EA80C61A4AF7}" type="slidenum">
              <a:rPr lang="en-US" smtClean="0"/>
              <a:pPr/>
              <a:t>2</a:t>
            </a:fld>
            <a:endParaRPr lang="en-US" dirty="0"/>
          </a:p>
        </p:txBody>
      </p:sp>
    </p:spTree>
    <p:extLst>
      <p:ext uri="{BB962C8B-B14F-4D97-AF65-F5344CB8AC3E}">
        <p14:creationId xmlns:p14="http://schemas.microsoft.com/office/powerpoint/2010/main" val="2709792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749" y="41704"/>
            <a:ext cx="8304400" cy="399197"/>
          </a:xfrm>
        </p:spPr>
        <p:txBody>
          <a:bodyPr>
            <a:normAutofit/>
          </a:bodyPr>
          <a:lstStyle/>
          <a:p>
            <a:r>
              <a:rPr lang="en-US" sz="2400" dirty="0" smtClean="0"/>
              <a:t>Exempt Services list(s) provisioning</a:t>
            </a:r>
            <a:endParaRPr lang="en-US" sz="2400" dirty="0"/>
          </a:p>
        </p:txBody>
      </p:sp>
      <p:sp>
        <p:nvSpPr>
          <p:cNvPr id="3" name="Content Placeholder 2"/>
          <p:cNvSpPr>
            <a:spLocks noGrp="1"/>
          </p:cNvSpPr>
          <p:nvPr>
            <p:ph sz="quarter" idx="13"/>
          </p:nvPr>
        </p:nvSpPr>
        <p:spPr>
          <a:xfrm>
            <a:off x="243841" y="411872"/>
            <a:ext cx="8704961" cy="4617409"/>
          </a:xfrm>
        </p:spPr>
        <p:txBody>
          <a:bodyPr>
            <a:normAutofit/>
          </a:bodyPr>
          <a:lstStyle/>
          <a:p>
            <a:pPr marL="0" indent="0">
              <a:buNone/>
            </a:pPr>
            <a:r>
              <a:rPr lang="en-GB" altLang="zh-CN" sz="1200" b="1" dirty="0" smtClean="0"/>
              <a:t>For the non-SIP based services:</a:t>
            </a:r>
          </a:p>
          <a:p>
            <a:pPr lvl="1"/>
            <a:r>
              <a:rPr lang="en-GB" altLang="zh-CN" sz="1000" dirty="0"/>
              <a:t>UEs may be configured with up to two lists of 3GPP PS Data Off Exempt Services and the list(s) are provided to the UEs by HPLMN via Device Management or UICC provisioning. When the UE is configured with two lists, one list is valid for the UEs camping in the home PLMN and the other list is valid for any VPLMN the UE is roaming in. When the UE is configured with a single list, without an indication to which PLMNs the list is applicable, then this list is valid for the home PLMN and any PLMN the UE is roaming </a:t>
            </a:r>
            <a:r>
              <a:rPr lang="en-GB" altLang="zh-CN" sz="1000" dirty="0" smtClean="0"/>
              <a:t>in.</a:t>
            </a:r>
          </a:p>
          <a:p>
            <a:pPr lvl="1"/>
            <a:r>
              <a:rPr lang="en-GB" altLang="zh-CN" sz="1000" dirty="0" smtClean="0"/>
              <a:t>When PCRF is deployed, it shall be configured with the list(s) of 3GPP PS Data Off Exempt Services and the event trigger of 3GPP PS Data Off status change is used to inform the PCRF about every change of the 3GPP PS Data Off status. When PCRF is not deployed, the PCEF (PGW/GGSN) shall be configured with the list(s) of 3GPP PS Data Off Exempt Services.</a:t>
            </a:r>
          </a:p>
          <a:p>
            <a:pPr marL="0" indent="0">
              <a:buNone/>
            </a:pPr>
            <a:r>
              <a:rPr lang="en-GB" altLang="zh-CN" sz="1000" dirty="0" smtClean="0"/>
              <a:t>NOTE</a:t>
            </a:r>
            <a:r>
              <a:rPr lang="en-GB" altLang="zh-CN" sz="1000" dirty="0"/>
              <a:t> 1:	The operator needs to ensure coordinated lists of 3GPP Data Off Exempt Services provisioned in the UE and configured in the network</a:t>
            </a:r>
            <a:r>
              <a:rPr lang="en-GB" altLang="zh-CN" sz="1000" dirty="0" smtClean="0"/>
              <a:t>.</a:t>
            </a:r>
          </a:p>
          <a:p>
            <a:pPr marL="0" indent="0">
              <a:buNone/>
            </a:pPr>
            <a:r>
              <a:rPr lang="en-GB" sz="1200" b="1" dirty="0" smtClean="0"/>
              <a:t>For SIP based services:</a:t>
            </a:r>
          </a:p>
          <a:p>
            <a:pPr lvl="1"/>
            <a:r>
              <a:rPr lang="en-GB" altLang="zh-CN" sz="1000" dirty="0"/>
              <a:t>The UE may be </a:t>
            </a:r>
            <a:r>
              <a:rPr lang="en-GB" altLang="zh-CN" sz="1000" dirty="0" err="1"/>
              <a:t>provisoned</a:t>
            </a:r>
            <a:r>
              <a:rPr lang="en-GB" altLang="zh-CN" sz="1000" dirty="0"/>
              <a:t> by HPLMN with up to two enumerated lists of SIP-based services that are 3GPP PS Data Off exempted either via Device Management or in the UICC, one list is valid for the UEs camping in the home PLMN and the other list is valid for any VPLMN the UE is roaming in. When the UE is configured only with a single list, without an indication to which PLMNs the list is applicable, then this list is valid for the home PLMN and any PLMN the UE is roaming in</a:t>
            </a:r>
            <a:r>
              <a:rPr lang="en-GB" altLang="zh-CN" sz="1000" dirty="0" smtClean="0"/>
              <a:t>. </a:t>
            </a:r>
          </a:p>
          <a:p>
            <a:pPr lvl="1"/>
            <a:r>
              <a:rPr lang="en-GB" altLang="zh-CN" sz="1000" dirty="0"/>
              <a:t>Each Application Server shall be configured with up to two lists of 3GPP PS Data Off Exempt Service, one list for non-roaming users, and the other list for users roaming in the various VPLMNs with whom roaming agreements exist</a:t>
            </a:r>
            <a:r>
              <a:rPr lang="en-GB" altLang="zh-CN" sz="1000" dirty="0" smtClean="0"/>
              <a:t>.</a:t>
            </a:r>
          </a:p>
          <a:p>
            <a:pPr marL="0" indent="0">
              <a:buNone/>
            </a:pPr>
            <a:r>
              <a:rPr lang="en-US" altLang="zh-CN" sz="1200" b="1" dirty="0" smtClean="0">
                <a:solidFill>
                  <a:srgbClr val="FF0000"/>
                </a:solidFill>
              </a:rPr>
              <a:t>Issue with current design:</a:t>
            </a:r>
            <a:endParaRPr lang="en-US" altLang="zh-CN" sz="1200" b="1" dirty="0">
              <a:solidFill>
                <a:srgbClr val="FF0000"/>
              </a:solidFill>
            </a:endParaRPr>
          </a:p>
          <a:p>
            <a:pPr lvl="1"/>
            <a:r>
              <a:rPr lang="en-US" altLang="zh-CN" sz="1000" dirty="0" smtClean="0"/>
              <a:t>The intention was to make the feature transparent to VPLMN, as such only HPLMN enhancement is needed due to legacy VPLMN deployment.</a:t>
            </a:r>
          </a:p>
          <a:p>
            <a:pPr lvl="1"/>
            <a:r>
              <a:rPr lang="en-US" altLang="zh-CN" sz="1000" dirty="0" smtClean="0">
                <a:solidFill>
                  <a:srgbClr val="FF0000"/>
                </a:solidFill>
              </a:rPr>
              <a:t>But this causes any update on the Exempt Services list(s) in HPLMN can’t be immediately effective on UE. While the update shouldn’t be </a:t>
            </a:r>
            <a:r>
              <a:rPr lang="en-US" altLang="zh-CN" sz="1000" dirty="0" smtClean="0">
                <a:solidFill>
                  <a:srgbClr val="FF0000"/>
                </a:solidFill>
              </a:rPr>
              <a:t>frequent</a:t>
            </a:r>
            <a:r>
              <a:rPr lang="zh-CN" altLang="en-US" sz="1000" dirty="0" smtClean="0">
                <a:solidFill>
                  <a:srgbClr val="FF0000"/>
                </a:solidFill>
              </a:rPr>
              <a:t>，</a:t>
            </a:r>
            <a:r>
              <a:rPr lang="en-US" altLang="zh-CN" sz="1000" dirty="0" smtClean="0">
                <a:solidFill>
                  <a:srgbClr val="FF0000"/>
                </a:solidFill>
              </a:rPr>
              <a:t>as such, we can still use the same solution (UICC provisioning or Device Management) with Rel-14 PS Data Off and Rel-15 PS Data Off2.</a:t>
            </a:r>
            <a:endParaRPr lang="en-US" altLang="zh-CN" sz="1000" dirty="0" smtClean="0">
              <a:solidFill>
                <a:srgbClr val="FF0000"/>
              </a:solidFill>
            </a:endParaRPr>
          </a:p>
          <a:p>
            <a:pPr marL="0" indent="0">
              <a:buNone/>
            </a:pPr>
            <a:endParaRPr lang="en-GB" sz="1000" dirty="0"/>
          </a:p>
          <a:p>
            <a:pPr marL="0" indent="0">
              <a:buNone/>
            </a:pPr>
            <a:endParaRPr lang="en-GB" sz="1000" dirty="0" smtClean="0"/>
          </a:p>
        </p:txBody>
      </p:sp>
      <p:sp>
        <p:nvSpPr>
          <p:cNvPr id="4" name="Slide Number Placeholder 3"/>
          <p:cNvSpPr>
            <a:spLocks noGrp="1"/>
          </p:cNvSpPr>
          <p:nvPr>
            <p:ph type="sldNum" sz="quarter" idx="4"/>
          </p:nvPr>
        </p:nvSpPr>
        <p:spPr/>
        <p:txBody>
          <a:bodyPr/>
          <a:lstStyle/>
          <a:p>
            <a:fld id="{EE2556C5-CE8C-6547-B838-EA80C61A4AF7}" type="slidenum">
              <a:rPr lang="en-US" smtClean="0"/>
              <a:pPr/>
              <a:t>3</a:t>
            </a:fld>
            <a:endParaRPr lang="en-US" dirty="0"/>
          </a:p>
        </p:txBody>
      </p:sp>
    </p:spTree>
    <p:extLst>
      <p:ext uri="{BB962C8B-B14F-4D97-AF65-F5344CB8AC3E}">
        <p14:creationId xmlns:p14="http://schemas.microsoft.com/office/powerpoint/2010/main" val="4256939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749" y="143302"/>
            <a:ext cx="8158344" cy="399197"/>
          </a:xfrm>
        </p:spPr>
        <p:txBody>
          <a:bodyPr>
            <a:normAutofit/>
          </a:bodyPr>
          <a:lstStyle/>
          <a:p>
            <a:pPr algn="ctr"/>
            <a:r>
              <a:rPr lang="en-US" sz="2400" dirty="0" smtClean="0"/>
              <a:t>UE reporting PS Data Off status to network in LTE</a:t>
            </a:r>
            <a:endParaRPr lang="en-US" sz="2400" dirty="0"/>
          </a:p>
        </p:txBody>
      </p:sp>
      <p:sp>
        <p:nvSpPr>
          <p:cNvPr id="3" name="Content Placeholder 2"/>
          <p:cNvSpPr>
            <a:spLocks noGrp="1"/>
          </p:cNvSpPr>
          <p:nvPr>
            <p:ph sz="quarter" idx="13"/>
          </p:nvPr>
        </p:nvSpPr>
        <p:spPr>
          <a:xfrm>
            <a:off x="320041" y="606220"/>
            <a:ext cx="8489108" cy="4189300"/>
          </a:xfrm>
        </p:spPr>
        <p:txBody>
          <a:bodyPr>
            <a:normAutofit/>
          </a:bodyPr>
          <a:lstStyle/>
          <a:p>
            <a:pPr marL="0" indent="0" hangingPunct="0">
              <a:buNone/>
            </a:pPr>
            <a:r>
              <a:rPr lang="en-GB" sz="1200" b="1" dirty="0" smtClean="0"/>
              <a:t>Reporting for Non-IMS PDN connections in LTE: </a:t>
            </a:r>
          </a:p>
          <a:p>
            <a:pPr hangingPunct="0">
              <a:buFont typeface="Wingdings" panose="05000000000000000000" pitchFamily="2" charset="2"/>
              <a:buChar char="Ø"/>
            </a:pPr>
            <a:r>
              <a:rPr lang="en-GB" sz="1000" dirty="0" smtClean="0"/>
              <a:t>The UE </a:t>
            </a:r>
            <a:r>
              <a:rPr lang="en-GB" altLang="ja-JP" sz="1000" dirty="0"/>
              <a:t>shall </a:t>
            </a:r>
            <a:r>
              <a:rPr lang="en-GB" altLang="ja-JP" sz="1000" dirty="0" err="1" smtClean="0"/>
              <a:t>shall</a:t>
            </a:r>
            <a:r>
              <a:rPr lang="en-GB" altLang="ja-JP" sz="1000" dirty="0" smtClean="0"/>
              <a:t> report </a:t>
            </a:r>
            <a:r>
              <a:rPr lang="en-GB" altLang="ja-JP" sz="1000" dirty="0"/>
              <a:t>its 3GPP PS </a:t>
            </a:r>
            <a:r>
              <a:rPr lang="en-GB" altLang="ja-JP" sz="1000" dirty="0" smtClean="0"/>
              <a:t>Data </a:t>
            </a:r>
            <a:r>
              <a:rPr lang="en-GB" altLang="ja-JP" sz="1000" dirty="0"/>
              <a:t>Off status in PCO (Protocol Configuration Option) to PDN GW during Initial Attach procedure as described in clause 5.3.2.1 and UE requested PDN connectivity procedure as described in clause 5.10.2</a:t>
            </a:r>
            <a:r>
              <a:rPr lang="en-GB" altLang="ja-JP" sz="1000" dirty="0" smtClean="0"/>
              <a:t>.</a:t>
            </a:r>
          </a:p>
          <a:p>
            <a:pPr hangingPunct="0">
              <a:buFont typeface="Wingdings" panose="05000000000000000000" pitchFamily="2" charset="2"/>
              <a:buChar char="Ø"/>
            </a:pPr>
            <a:r>
              <a:rPr lang="en-GB" altLang="ja-JP" sz="1000" dirty="0" smtClean="0"/>
              <a:t>For those PDN GWs that indicated support for the 3GPP PS Data Off feature during PDN connection setup and at Initial Attach, the UE shall report immediately a change of its 3GPP PS Data Off status in PCO by using Bearer Resource Modification procedure as described in clause 5.4.5. If the UE has not received any 3GPP PS Data Off Support Indication during the establishment of the PDN connection, it shall not report any change of its 3GPP PS Data Off Status for this PDN connection.</a:t>
            </a:r>
            <a:r>
              <a:rPr lang="en-GB" altLang="zh-CN" sz="1000" dirty="0" smtClean="0"/>
              <a:t> </a:t>
            </a:r>
          </a:p>
          <a:p>
            <a:pPr marL="0" indent="0" hangingPunct="0">
              <a:buNone/>
            </a:pPr>
            <a:r>
              <a:rPr lang="en-GB" altLang="zh-CN" sz="1000" dirty="0" smtClean="0"/>
              <a:t>NOTE: Similar </a:t>
            </a:r>
            <a:r>
              <a:rPr lang="en-GB" altLang="zh-CN" sz="1000" dirty="0"/>
              <a:t>mechanism applies to 2G and 3G system</a:t>
            </a:r>
            <a:endParaRPr lang="en-GB" altLang="zh-CN" sz="1000" dirty="0" smtClean="0"/>
          </a:p>
          <a:p>
            <a:pPr marL="0" indent="0" hangingPunct="0">
              <a:buNone/>
            </a:pPr>
            <a:r>
              <a:rPr lang="en-GB" altLang="zh-CN" sz="1200" dirty="0" smtClean="0">
                <a:solidFill>
                  <a:srgbClr val="FF0000"/>
                </a:solidFill>
              </a:rPr>
              <a:t>Similar solution can apply to 5GS:</a:t>
            </a:r>
          </a:p>
          <a:p>
            <a:pPr marL="228600" indent="-228600" hangingPunct="0">
              <a:buAutoNum type="arabicParenBoth"/>
            </a:pPr>
            <a:r>
              <a:rPr lang="en-GB" altLang="zh-CN" sz="1200" dirty="0" smtClean="0">
                <a:solidFill>
                  <a:srgbClr val="FF0000"/>
                </a:solidFill>
              </a:rPr>
              <a:t>UE reports its 3GPP PS Data Off status in PCO to (h)SMF during PDU Session Establishment procedure;</a:t>
            </a:r>
          </a:p>
          <a:p>
            <a:pPr marL="228600" indent="-228600" hangingPunct="0">
              <a:buAutoNum type="arabicParenBoth"/>
            </a:pPr>
            <a:r>
              <a:rPr lang="en-GB" altLang="zh-CN" sz="1200" dirty="0" smtClean="0">
                <a:solidFill>
                  <a:srgbClr val="FF0000"/>
                </a:solidFill>
              </a:rPr>
              <a:t>UE immediately reports a change of its 3GPP PS Data Off status in PCO by using PDU Session Establishment procedure. </a:t>
            </a:r>
          </a:p>
          <a:p>
            <a:pPr marL="0" indent="0" hangingPunct="0">
              <a:buNone/>
            </a:pPr>
            <a:r>
              <a:rPr lang="en-GB" altLang="zh-CN" sz="1200" b="1" dirty="0" smtClean="0"/>
              <a:t>Reporting for IMS PDN connections:</a:t>
            </a:r>
          </a:p>
          <a:p>
            <a:pPr hangingPunct="0">
              <a:buFont typeface="Wingdings" panose="05000000000000000000" pitchFamily="2" charset="2"/>
              <a:buChar char="Ø"/>
            </a:pPr>
            <a:r>
              <a:rPr lang="en-GB" altLang="zh-CN" sz="1000" dirty="0"/>
              <a:t>The UE shall include an indication that depicts the 3GPP PS Data Off status (active/inactive) at initial IMS registration, and subsequent to that, any time the end user changes the 3GPP PS Data Off status in a (re)-)REGISTER request. In all these registration requests the UE shall register the SIP based services in the 3GPP PS Data Off Exempt Services list that are configured in the UE. </a:t>
            </a:r>
          </a:p>
          <a:p>
            <a:pPr marL="0" indent="0" hangingPunct="0">
              <a:buNone/>
            </a:pPr>
            <a:r>
              <a:rPr lang="en-GB" altLang="zh-CN" sz="1200" dirty="0" smtClean="0">
                <a:solidFill>
                  <a:srgbClr val="FF0000"/>
                </a:solidFill>
              </a:rPr>
              <a:t>As currently 23.228 is reused for IMS, no enhancement is needed in 23.228 on this aspect. </a:t>
            </a:r>
          </a:p>
          <a:p>
            <a:pPr marL="0" indent="0" hangingPunct="0">
              <a:buNone/>
            </a:pPr>
            <a:endParaRPr lang="en-GB" altLang="zh-CN" sz="1200" dirty="0"/>
          </a:p>
          <a:p>
            <a:pPr marL="0" indent="0" hangingPunct="0">
              <a:buNone/>
            </a:pPr>
            <a:endParaRPr lang="en-GB" sz="1200" dirty="0" smtClean="0"/>
          </a:p>
          <a:p>
            <a:pPr marL="0" indent="0" hangingPunct="0">
              <a:buNone/>
            </a:pPr>
            <a:endParaRPr lang="en-GB" sz="1200" dirty="0"/>
          </a:p>
        </p:txBody>
      </p:sp>
      <p:sp>
        <p:nvSpPr>
          <p:cNvPr id="4" name="Slide Number Placeholder 3"/>
          <p:cNvSpPr>
            <a:spLocks noGrp="1"/>
          </p:cNvSpPr>
          <p:nvPr>
            <p:ph type="sldNum" sz="quarter" idx="4"/>
          </p:nvPr>
        </p:nvSpPr>
        <p:spPr/>
        <p:txBody>
          <a:bodyPr/>
          <a:lstStyle/>
          <a:p>
            <a:fld id="{EE2556C5-CE8C-6547-B838-EA80C61A4AF7}" type="slidenum">
              <a:rPr lang="en-US" smtClean="0"/>
              <a:pPr/>
              <a:t>4</a:t>
            </a:fld>
            <a:endParaRPr lang="en-US" dirty="0"/>
          </a:p>
        </p:txBody>
      </p:sp>
      <p:sp>
        <p:nvSpPr>
          <p:cNvPr id="5" name="Rectangle 222"/>
          <p:cNvSpPr>
            <a:spLocks noChangeArrowheads="1"/>
          </p:cNvSpPr>
          <p:nvPr/>
        </p:nvSpPr>
        <p:spPr bwMode="auto">
          <a:xfrm>
            <a:off x="4103752" y="47625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6" name="Rectangle 260"/>
          <p:cNvSpPr>
            <a:spLocks noChangeArrowheads="1"/>
          </p:cNvSpPr>
          <p:nvPr/>
        </p:nvSpPr>
        <p:spPr bwMode="auto">
          <a:xfrm flipV="1">
            <a:off x="1047619" y="33862"/>
            <a:ext cx="7257662"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472706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749" y="89118"/>
            <a:ext cx="8304400" cy="399197"/>
          </a:xfrm>
        </p:spPr>
        <p:txBody>
          <a:bodyPr>
            <a:normAutofit/>
          </a:bodyPr>
          <a:lstStyle/>
          <a:p>
            <a:r>
              <a:rPr lang="en-US" sz="2400" dirty="0" smtClean="0"/>
              <a:t>Controlling of non-SIP based services</a:t>
            </a:r>
            <a:endParaRPr lang="en-US" sz="2400" dirty="0"/>
          </a:p>
        </p:txBody>
      </p:sp>
      <p:sp>
        <p:nvSpPr>
          <p:cNvPr id="3" name="Content Placeholder 2"/>
          <p:cNvSpPr>
            <a:spLocks noGrp="1"/>
          </p:cNvSpPr>
          <p:nvPr>
            <p:ph sz="quarter" idx="13"/>
          </p:nvPr>
        </p:nvSpPr>
        <p:spPr>
          <a:xfrm>
            <a:off x="243840" y="536791"/>
            <a:ext cx="8704961" cy="4640580"/>
          </a:xfrm>
        </p:spPr>
        <p:txBody>
          <a:bodyPr>
            <a:noAutofit/>
          </a:bodyPr>
          <a:lstStyle/>
          <a:p>
            <a:pPr marL="0" indent="0" hangingPunct="0">
              <a:buNone/>
            </a:pPr>
            <a:r>
              <a:rPr lang="en-GB" altLang="zh-CN" sz="1000" dirty="0"/>
              <a:t>This feature, when activated by the user, prevents transport via 3GPP access of all IP packets except those related to 3GPP PS Data Off Exempt Services. The 3GPP PS Data Off Exempt Services are a set of operator services, defined in TS </a:t>
            </a:r>
            <a:r>
              <a:rPr lang="en-GB" altLang="zh-CN" sz="1000" dirty="0" smtClean="0"/>
              <a:t>23.221, </a:t>
            </a:r>
            <a:r>
              <a:rPr lang="en-GB" altLang="zh-CN" sz="1000" dirty="0"/>
              <a:t>that are the only allowed services when the 3GPP PS Data Off feature has been activated by the user</a:t>
            </a:r>
            <a:r>
              <a:rPr lang="en-GB" altLang="zh-CN" sz="1000" dirty="0" smtClean="0"/>
              <a:t>.</a:t>
            </a:r>
          </a:p>
          <a:p>
            <a:pPr marL="0" indent="0" hangingPunct="0">
              <a:buNone/>
            </a:pPr>
            <a:r>
              <a:rPr lang="en-GB" altLang="zh-CN" sz="1200" b="1" dirty="0" smtClean="0"/>
              <a:t>Controlling in UE:</a:t>
            </a:r>
          </a:p>
          <a:p>
            <a:pPr hangingPunct="0">
              <a:buFont typeface="Wingdings" panose="05000000000000000000" pitchFamily="2" charset="2"/>
              <a:buChar char="Ø"/>
            </a:pPr>
            <a:r>
              <a:rPr lang="en-GB" altLang="zh-CN" sz="1000" dirty="0" smtClean="0"/>
              <a:t>If </a:t>
            </a:r>
            <a:r>
              <a:rPr lang="en-GB" altLang="zh-CN" sz="1000" dirty="0"/>
              <a:t>3GPP PS Data Off is activated, the UE prevents the sending of uplink IP packets except those related to 3GPP PS Data Off Exempt Services, based on the pre-configured list of Data Off Exempt Services</a:t>
            </a:r>
            <a:r>
              <a:rPr lang="en-GB" altLang="zh-CN" sz="1000" dirty="0" smtClean="0"/>
              <a:t>.</a:t>
            </a:r>
          </a:p>
          <a:p>
            <a:pPr marL="0" indent="0" hangingPunct="0">
              <a:buNone/>
            </a:pPr>
            <a:r>
              <a:rPr lang="en-GB" altLang="zh-CN" sz="1200" b="1" dirty="0" smtClean="0"/>
              <a:t>Controlling in PCRF/PCEF:</a:t>
            </a:r>
          </a:p>
          <a:p>
            <a:pPr hangingPunct="0">
              <a:buFont typeface="Wingdings" panose="05000000000000000000" pitchFamily="2" charset="2"/>
              <a:buChar char="Ø"/>
            </a:pPr>
            <a:r>
              <a:rPr lang="en-GB" altLang="zh-CN" sz="1000" dirty="0" smtClean="0"/>
              <a:t>When </a:t>
            </a:r>
            <a:r>
              <a:rPr lang="en-GB" altLang="zh-CN" sz="1000" dirty="0"/>
              <a:t>the PCRF is informed about the activation of 3GPP PS Data Off, it shall update the PCC rules in such a way that </a:t>
            </a:r>
            <a:r>
              <a:rPr lang="en-GB" altLang="zh-CN" sz="1000" dirty="0" smtClean="0"/>
              <a:t>downlink and optionally uplink packets </a:t>
            </a:r>
            <a:r>
              <a:rPr lang="en-GB" altLang="zh-CN" sz="1000" dirty="0"/>
              <a:t>for services belonging to the list of 3GPP PS Data Off Exempt Services are forwarded while all other downlink packets are discarded</a:t>
            </a:r>
            <a:r>
              <a:rPr lang="en-GB" altLang="zh-CN" sz="1000" dirty="0" smtClean="0"/>
              <a:t>.</a:t>
            </a:r>
          </a:p>
          <a:p>
            <a:pPr hangingPunct="0">
              <a:buFont typeface="Wingdings" panose="05000000000000000000" pitchFamily="2" charset="2"/>
              <a:buChar char="Ø"/>
            </a:pPr>
            <a:r>
              <a:rPr lang="en-GB" altLang="zh-CN" sz="1000" dirty="0"/>
              <a:t>When the PCRF receives service information from the AF, in addition to what is specified in clause 6.2.1.0, PCRF shall check if the requested service information belongs to the 3GPP PS Data Off Exempt Services. If the requested service belongs to 3GPP PS Data Off Exempt Services, PCRF shall continue as specified in clause 6.2.1.0. If the requested service doesn't belong to the 3GPP PS Data Off Exempt Services, PCRF shall reject the service request.</a:t>
            </a:r>
            <a:endParaRPr lang="zh-CN" altLang="zh-CN" sz="1000" dirty="0"/>
          </a:p>
          <a:p>
            <a:pPr hangingPunct="0">
              <a:buFont typeface="Wingdings" panose="05000000000000000000" pitchFamily="2" charset="2"/>
              <a:buChar char="Ø"/>
            </a:pPr>
            <a:r>
              <a:rPr lang="en-GB" altLang="zh-CN" sz="1000" dirty="0"/>
              <a:t>When the PCRF is informed about the deactivation of 3GPP PS Data Off, it shall perform policy control decision as specified in clause 6.2.1.0 and perform PCC rule operations as specified in clause 6.3.2 2 to make sure that the services are allowed according to user's subscription and operator policy (irrespective of whether they belong to the list of 3GPP PS Data Off Exempt Services).</a:t>
            </a:r>
            <a:endParaRPr lang="zh-CN" altLang="zh-CN" sz="1000" dirty="0"/>
          </a:p>
          <a:p>
            <a:pPr hangingPunct="0">
              <a:buFont typeface="Wingdings" panose="05000000000000000000" pitchFamily="2" charset="2"/>
              <a:buChar char="Ø"/>
            </a:pPr>
            <a:r>
              <a:rPr lang="en-GB" altLang="zh-CN" sz="1000" dirty="0"/>
              <a:t>When PCRF is not deployed, predefined PCC rules, as example, can be configured in the PCEF to ensure the following:</a:t>
            </a:r>
            <a:endParaRPr lang="zh-CN" altLang="zh-CN" sz="1000" dirty="0"/>
          </a:p>
          <a:p>
            <a:pPr marL="180000" lvl="1" indent="0" hangingPunct="0">
              <a:buNone/>
            </a:pPr>
            <a:r>
              <a:rPr lang="en-GB" altLang="zh-CN" sz="1000" dirty="0"/>
              <a:t>-	when the PCEF is informed about activation of 3GPP PS Data Off, only downlink packets for services belonging to the list of 3GPP PS Data Off Exempt Services are forwarded while all other downlink packets are discarded, and</a:t>
            </a:r>
            <a:endParaRPr lang="zh-CN" altLang="zh-CN" sz="1000" dirty="0"/>
          </a:p>
          <a:p>
            <a:pPr marL="180000" lvl="1" indent="0" hangingPunct="0">
              <a:buNone/>
            </a:pPr>
            <a:r>
              <a:rPr lang="en-GB" altLang="zh-CN" sz="1000" dirty="0"/>
              <a:t>-	When PCEF is informed about deactivation of 3GPP PS Data Off, downlink packets are forwarded according to the operator policy for the subscriber.</a:t>
            </a:r>
            <a:endParaRPr lang="zh-CN" altLang="zh-CN" sz="1000" dirty="0"/>
          </a:p>
          <a:p>
            <a:pPr hangingPunct="0">
              <a:buFont typeface="Wingdings" panose="05000000000000000000" pitchFamily="2" charset="2"/>
              <a:buChar char="Ø"/>
            </a:pPr>
            <a:endParaRPr lang="zh-CN" altLang="zh-CN" sz="1200" dirty="0"/>
          </a:p>
          <a:p>
            <a:pPr hangingPunct="0">
              <a:buFont typeface="Wingdings" panose="05000000000000000000" pitchFamily="2" charset="2"/>
              <a:buChar char="n"/>
            </a:pPr>
            <a:endParaRPr lang="en-GB" altLang="zh-CN" sz="1200" dirty="0"/>
          </a:p>
        </p:txBody>
      </p:sp>
      <p:sp>
        <p:nvSpPr>
          <p:cNvPr id="4" name="Slide Number Placeholder 3"/>
          <p:cNvSpPr>
            <a:spLocks noGrp="1"/>
          </p:cNvSpPr>
          <p:nvPr>
            <p:ph type="sldNum" sz="quarter" idx="4"/>
          </p:nvPr>
        </p:nvSpPr>
        <p:spPr/>
        <p:txBody>
          <a:bodyPr/>
          <a:lstStyle/>
          <a:p>
            <a:fld id="{EE2556C5-CE8C-6547-B838-EA80C61A4AF7}" type="slidenum">
              <a:rPr lang="en-US" smtClean="0"/>
              <a:pPr/>
              <a:t>5</a:t>
            </a:fld>
            <a:endParaRPr lang="en-US" dirty="0"/>
          </a:p>
        </p:txBody>
      </p:sp>
    </p:spTree>
    <p:extLst>
      <p:ext uri="{BB962C8B-B14F-4D97-AF65-F5344CB8AC3E}">
        <p14:creationId xmlns:p14="http://schemas.microsoft.com/office/powerpoint/2010/main" val="1827437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613" y="287851"/>
            <a:ext cx="8229600" cy="539464"/>
          </a:xfrm>
        </p:spPr>
        <p:txBody>
          <a:bodyPr/>
          <a:lstStyle/>
          <a:p>
            <a:r>
              <a:rPr lang="en-US" altLang="zh-CN" dirty="0" smtClean="0">
                <a:solidFill>
                  <a:schemeClr val="tx1"/>
                </a:solidFill>
              </a:rPr>
              <a:t>Changes in 5GS on controlling non-SIP based services</a:t>
            </a:r>
            <a:endParaRPr lang="zh-CN" altLang="en-US" dirty="0">
              <a:solidFill>
                <a:schemeClr val="tx1"/>
              </a:solidFill>
            </a:endParaRPr>
          </a:p>
        </p:txBody>
      </p:sp>
      <p:sp>
        <p:nvSpPr>
          <p:cNvPr id="3" name="Text Placeholder 2"/>
          <p:cNvSpPr>
            <a:spLocks noGrp="1"/>
          </p:cNvSpPr>
          <p:nvPr>
            <p:ph type="body" sz="quarter" idx="13"/>
          </p:nvPr>
        </p:nvSpPr>
        <p:spPr/>
        <p:txBody>
          <a:bodyPr/>
          <a:lstStyle/>
          <a:p>
            <a:r>
              <a:rPr lang="en-US" altLang="zh-CN" dirty="0" smtClean="0">
                <a:solidFill>
                  <a:srgbClr val="FF0000"/>
                </a:solidFill>
              </a:rPr>
              <a:t>Similar solution can apply to (h)SMF and PCF, similar changes need to be reflected in 23.503.  </a:t>
            </a:r>
            <a:endParaRPr lang="zh-CN" altLang="en-US" dirty="0">
              <a:solidFill>
                <a:srgbClr val="FF0000"/>
              </a:solidFill>
            </a:endParaRPr>
          </a:p>
        </p:txBody>
      </p:sp>
    </p:spTree>
    <p:extLst>
      <p:ext uri="{BB962C8B-B14F-4D97-AF65-F5344CB8AC3E}">
        <p14:creationId xmlns:p14="http://schemas.microsoft.com/office/powerpoint/2010/main" val="8824434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4749" y="89118"/>
            <a:ext cx="8304400" cy="399197"/>
          </a:xfrm>
        </p:spPr>
        <p:txBody>
          <a:bodyPr>
            <a:normAutofit/>
          </a:bodyPr>
          <a:lstStyle/>
          <a:p>
            <a:r>
              <a:rPr lang="en-US" sz="2400" dirty="0" smtClean="0"/>
              <a:t>Controlling of SIP based services</a:t>
            </a:r>
            <a:endParaRPr lang="en-US" sz="2400" dirty="0"/>
          </a:p>
        </p:txBody>
      </p:sp>
      <p:sp>
        <p:nvSpPr>
          <p:cNvPr id="3" name="Content Placeholder 2"/>
          <p:cNvSpPr>
            <a:spLocks noGrp="1"/>
          </p:cNvSpPr>
          <p:nvPr>
            <p:ph sz="quarter" idx="13"/>
          </p:nvPr>
        </p:nvSpPr>
        <p:spPr>
          <a:xfrm>
            <a:off x="243840" y="536791"/>
            <a:ext cx="8704961" cy="4640580"/>
          </a:xfrm>
        </p:spPr>
        <p:txBody>
          <a:bodyPr>
            <a:noAutofit/>
          </a:bodyPr>
          <a:lstStyle/>
          <a:p>
            <a:pPr marL="0" indent="0">
              <a:buNone/>
            </a:pPr>
            <a:r>
              <a:rPr lang="en-GB" altLang="zh-CN" sz="1200" b="1" dirty="0" smtClean="0"/>
              <a:t>Controlling in UE:</a:t>
            </a:r>
          </a:p>
          <a:p>
            <a:pPr marL="0" indent="0">
              <a:buNone/>
            </a:pPr>
            <a:r>
              <a:rPr lang="en-GB" altLang="zh-CN" sz="1000" dirty="0" smtClean="0"/>
              <a:t>When </a:t>
            </a:r>
            <a:r>
              <a:rPr lang="en-GB" altLang="zh-CN" sz="1000" dirty="0"/>
              <a:t>the UE changes its 3GPP PS Data Off status from inactive to active, the UE shall ensure that only the 3GPP PS Data Off Exempted Services in the provisioned list are allowed to be transported, and the corresponding IP uplink packets shall be sent accordingly as follows:</a:t>
            </a:r>
            <a:endParaRPr lang="zh-CN" altLang="zh-CN" sz="1000" dirty="0"/>
          </a:p>
          <a:p>
            <a:pPr>
              <a:buFont typeface="Wingdings" panose="05000000000000000000" pitchFamily="2" charset="2"/>
              <a:buChar char="Ø"/>
            </a:pPr>
            <a:r>
              <a:rPr lang="en-GB" altLang="zh-CN" sz="1000" dirty="0" smtClean="0"/>
              <a:t>The </a:t>
            </a:r>
            <a:r>
              <a:rPr lang="en-GB" altLang="zh-CN" sz="1000" dirty="0"/>
              <a:t>UE shall prevent sending of UE-originating SIP requests which are for services other than the 3GPP PS Data Off Exempted Services configured in the UE via device management or in the UICC.</a:t>
            </a:r>
            <a:endParaRPr lang="zh-CN" altLang="zh-CN" sz="1000" dirty="0"/>
          </a:p>
          <a:p>
            <a:pPr>
              <a:buFont typeface="Wingdings" panose="05000000000000000000" pitchFamily="2" charset="2"/>
              <a:buChar char="Ø"/>
            </a:pPr>
            <a:r>
              <a:rPr lang="en-GB" altLang="zh-CN" sz="1000" dirty="0" smtClean="0"/>
              <a:t>The </a:t>
            </a:r>
            <a:r>
              <a:rPr lang="en-GB" altLang="zh-CN" sz="1000" dirty="0"/>
              <a:t>UE shall prevent sending of SDP offers and SDP answers with media streams for the media types other than those related to the 3GPP PS Data Off Exempted Services configured via device management or in the UICC.</a:t>
            </a:r>
            <a:endParaRPr lang="zh-CN" altLang="zh-CN" sz="1000" dirty="0"/>
          </a:p>
          <a:p>
            <a:pPr>
              <a:buFont typeface="Wingdings" panose="05000000000000000000" pitchFamily="2" charset="2"/>
              <a:buChar char="Ø"/>
            </a:pPr>
            <a:r>
              <a:rPr lang="en-GB" altLang="zh-CN" sz="1000" dirty="0" smtClean="0"/>
              <a:t>A </a:t>
            </a:r>
            <a:r>
              <a:rPr lang="en-GB" altLang="zh-CN" sz="1000" dirty="0"/>
              <a:t>UE shall immediately stop sending any media packets and shall terminate all ongoing sessions for all SIP-based services that are not 3GPP PS Data Off Exempt.</a:t>
            </a:r>
            <a:endParaRPr lang="zh-CN" altLang="zh-CN" sz="1000" dirty="0"/>
          </a:p>
          <a:p>
            <a:pPr>
              <a:buFont typeface="Wingdings" panose="05000000000000000000" pitchFamily="2" charset="2"/>
              <a:buChar char="Ø"/>
            </a:pPr>
            <a:r>
              <a:rPr lang="en-GB" altLang="zh-CN" sz="1000" dirty="0" smtClean="0"/>
              <a:t>A </a:t>
            </a:r>
            <a:r>
              <a:rPr lang="en-GB" altLang="zh-CN" sz="1000" dirty="0"/>
              <a:t>UE provisioned with an updated list shall enforce the updated list immediately. To that effect, the UE shall immediately stop sending any media packets and terminate all ongoing SIP-based sessions handling the 3GPP PS Data Off Exempt Service(s) removed from the list.</a:t>
            </a:r>
            <a:endParaRPr lang="zh-CN" altLang="zh-CN" sz="1000" dirty="0"/>
          </a:p>
          <a:p>
            <a:pPr marL="0" indent="0">
              <a:buNone/>
            </a:pPr>
            <a:r>
              <a:rPr lang="en-US" altLang="zh-CN" sz="1200" b="1" dirty="0" smtClean="0"/>
              <a:t>Controlling in Application Server:</a:t>
            </a:r>
            <a:endParaRPr lang="en-GB" altLang="zh-CN" sz="1200" b="1" dirty="0" smtClean="0"/>
          </a:p>
          <a:p>
            <a:pPr>
              <a:buFont typeface="Wingdings" panose="05000000000000000000" pitchFamily="2" charset="2"/>
              <a:buChar char="Ø"/>
            </a:pPr>
            <a:r>
              <a:rPr lang="en-GB" altLang="zh-CN" sz="1000" dirty="0"/>
              <a:t>If the UE has changed its 3GPP PS Data Off status from active to inactive, the AS shall also let through the terminating requests to the UE for services that were not Data Off exempted.</a:t>
            </a:r>
            <a:endParaRPr lang="zh-CN" altLang="zh-CN" sz="1000" dirty="0"/>
          </a:p>
          <a:p>
            <a:pPr marL="0" indent="0" hangingPunct="0">
              <a:buNone/>
            </a:pPr>
            <a:r>
              <a:rPr lang="en-GB" altLang="zh-CN" sz="1200" dirty="0">
                <a:solidFill>
                  <a:srgbClr val="FF0000"/>
                </a:solidFill>
              </a:rPr>
              <a:t>As currently 23.228 is reused for IMS, no enhancement is needed in 23.228 on this aspect. </a:t>
            </a:r>
          </a:p>
          <a:p>
            <a:pPr marL="0" indent="0" hangingPunct="0">
              <a:buNone/>
            </a:pPr>
            <a:endParaRPr lang="en-GB" altLang="zh-CN" sz="1200" dirty="0"/>
          </a:p>
        </p:txBody>
      </p:sp>
      <p:sp>
        <p:nvSpPr>
          <p:cNvPr id="4" name="Slide Number Placeholder 3"/>
          <p:cNvSpPr>
            <a:spLocks noGrp="1"/>
          </p:cNvSpPr>
          <p:nvPr>
            <p:ph type="sldNum" sz="quarter" idx="4"/>
          </p:nvPr>
        </p:nvSpPr>
        <p:spPr/>
        <p:txBody>
          <a:bodyPr/>
          <a:lstStyle/>
          <a:p>
            <a:fld id="{EE2556C5-CE8C-6547-B838-EA80C61A4AF7}" type="slidenum">
              <a:rPr lang="en-US" smtClean="0"/>
              <a:pPr/>
              <a:t>7</a:t>
            </a:fld>
            <a:endParaRPr lang="en-US" dirty="0"/>
          </a:p>
        </p:txBody>
      </p:sp>
    </p:spTree>
    <p:extLst>
      <p:ext uri="{BB962C8B-B14F-4D97-AF65-F5344CB8AC3E}">
        <p14:creationId xmlns:p14="http://schemas.microsoft.com/office/powerpoint/2010/main" val="1718383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613" y="302365"/>
            <a:ext cx="8229600" cy="546721"/>
          </a:xfrm>
        </p:spPr>
        <p:txBody>
          <a:bodyPr/>
          <a:lstStyle/>
          <a:p>
            <a:r>
              <a:rPr lang="en-US" altLang="zh-CN" dirty="0" smtClean="0"/>
              <a:t>Draft Changes to 5G TSs</a:t>
            </a:r>
            <a:endParaRPr lang="zh-CN" altLang="en-US" dirty="0"/>
          </a:p>
        </p:txBody>
      </p:sp>
      <p:sp>
        <p:nvSpPr>
          <p:cNvPr id="3" name="Text Placeholder 2"/>
          <p:cNvSpPr>
            <a:spLocks noGrp="1"/>
          </p:cNvSpPr>
          <p:nvPr>
            <p:ph type="body" sz="quarter" idx="13"/>
          </p:nvPr>
        </p:nvSpPr>
        <p:spPr>
          <a:xfrm>
            <a:off x="455613" y="849086"/>
            <a:ext cx="8229600" cy="3744514"/>
          </a:xfrm>
        </p:spPr>
        <p:txBody>
          <a:bodyPr/>
          <a:lstStyle/>
          <a:p>
            <a:r>
              <a:rPr lang="en-US" altLang="zh-CN" dirty="0" smtClean="0"/>
              <a:t>See the three corresponding draft CRs to 23.501, 23.502, 23.503 respectively, which are just for the purpose of estimating the potential work load in Rel-16.</a:t>
            </a:r>
          </a:p>
          <a:p>
            <a:r>
              <a:rPr lang="en-US" altLang="zh-CN" dirty="0" smtClean="0"/>
              <a:t>A draft WID proposal is also attached if necessary.</a:t>
            </a:r>
          </a:p>
          <a:p>
            <a:r>
              <a:rPr lang="en-US" altLang="zh-CN" dirty="0" smtClean="0"/>
              <a:t>One slot (0.5 for each meeting) in Q2’18 should be sufficient to complete the normative work.</a:t>
            </a:r>
          </a:p>
          <a:p>
            <a:pPr marL="0" indent="0">
              <a:buNone/>
            </a:pPr>
            <a:endParaRPr lang="zh-CN" altLang="en-US" dirty="0"/>
          </a:p>
        </p:txBody>
      </p:sp>
    </p:spTree>
    <p:extLst>
      <p:ext uri="{BB962C8B-B14F-4D97-AF65-F5344CB8AC3E}">
        <p14:creationId xmlns:p14="http://schemas.microsoft.com/office/powerpoint/2010/main" val="23057641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5797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Main Master">
  <a:themeElements>
    <a:clrScheme name="Intel New Scheme">
      <a:dk1>
        <a:sysClr val="windowText" lastClr="000000"/>
      </a:dk1>
      <a:lt1>
        <a:sysClr val="window" lastClr="FFFFFF"/>
      </a:lt1>
      <a:dk2>
        <a:srgbClr val="004280"/>
      </a:dk2>
      <a:lt2>
        <a:srgbClr val="B1BABF"/>
      </a:lt2>
      <a:accent1>
        <a:srgbClr val="0071C5"/>
      </a:accent1>
      <a:accent2>
        <a:srgbClr val="00AEEF"/>
      </a:accent2>
      <a:accent3>
        <a:srgbClr val="8DC8E8"/>
      </a:accent3>
      <a:accent4>
        <a:srgbClr val="FFDA00"/>
      </a:accent4>
      <a:accent5>
        <a:srgbClr val="FDB813"/>
      </a:accent5>
      <a:accent6>
        <a:srgbClr val="A6CE39"/>
      </a:accent6>
      <a:hlink>
        <a:srgbClr val="939598"/>
      </a:hlink>
      <a:folHlink>
        <a:srgbClr val="ED1C24"/>
      </a:folHlink>
    </a:clrScheme>
    <a:fontScheme name="Intel">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sz="1600" dirty="0" err="1" smtClean="0"/>
        </a:defPPr>
      </a:lstStyle>
      <a:style>
        <a:lnRef idx="1">
          <a:schemeClr val="accent1"/>
        </a:lnRef>
        <a:fillRef idx="3">
          <a:schemeClr val="accent1"/>
        </a:fillRef>
        <a:effectRef idx="2">
          <a:schemeClr val="accent1"/>
        </a:effectRef>
        <a:fontRef idx="minor">
          <a:schemeClr val="lt1"/>
        </a:fontRef>
      </a:style>
    </a:spDef>
    <a:lnDef>
      <a:spPr>
        <a:ln w="9525">
          <a:solidFill>
            <a:schemeClr val="tx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none" lIns="0" tIns="0" rIns="0" bIns="0" rtlCol="0">
        <a:spAutoFit/>
      </a:bodyPr>
      <a:lstStyle>
        <a:defPPr>
          <a:defRPr sz="1600" dirty="0" err="1" smtClean="0">
            <a:solidFill>
              <a:schemeClr val="tx2"/>
            </a:solidFill>
            <a:cs typeface="Neo Sans Intel"/>
          </a:defRPr>
        </a:defPPr>
      </a:lstStyle>
    </a:txDef>
  </a:objectDefaults>
  <a:extraClrSchemeLst/>
  <a:extLst>
    <a:ext uri="{05A4C25C-085E-4340-85A3-A5531E510DB2}">
      <thm15:themeFamily xmlns:thm15="http://schemas.microsoft.com/office/thememl/2012/main" name="MWS_Presentation Template_16x9_July2013Final.potx [Read-Only]" id="{DC98E056-2763-440E-87D6-AE448131F70C}" vid="{1F2475D1-F637-4892-BA15-E3BEF39ACB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7E3F38E9DECAB4882DC7F126F2CAA4E" ma:contentTypeVersion="2" ma:contentTypeDescription="Create a new document." ma:contentTypeScope="" ma:versionID="36315ec9cda2a637b1b482914db8a442">
  <xsd:schema xmlns:xsd="http://www.w3.org/2001/XMLSchema" xmlns:xs="http://www.w3.org/2001/XMLSchema" xmlns:p="http://schemas.microsoft.com/office/2006/metadata/properties" xmlns:ns1="http://schemas.microsoft.com/sharepoint/v3" targetNamespace="http://schemas.microsoft.com/office/2006/metadata/properties" ma:root="true" ma:fieldsID="66747cce9db5c1119106dccb63f5a1c5"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29F092C8-2901-427E-96B6-018593F3F099}">
  <ds:schemaRefs>
    <ds:schemaRef ds:uri="http://schemas.microsoft.com/sharepoint/v3/contenttype/forms"/>
  </ds:schemaRefs>
</ds:datastoreItem>
</file>

<file path=customXml/itemProps2.xml><?xml version="1.0" encoding="utf-8"?>
<ds:datastoreItem xmlns:ds="http://schemas.openxmlformats.org/officeDocument/2006/customXml" ds:itemID="{D7B01D30-1310-4852-B2E0-C7354561961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2B82B69-49CE-42F4-B784-AC9A63A655CA}">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microsoft.com/sharepoint/v3"/>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Intel - ATT - exec meeting 06 October 2013</Template>
  <TotalTime>22741</TotalTime>
  <Words>886</Words>
  <Application>Microsoft Office PowerPoint</Application>
  <PresentationFormat>On-screen Show (16:9)</PresentationFormat>
  <Paragraphs>83</Paragraphs>
  <Slides>9</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Neo Sans Intel</vt:lpstr>
      <vt:lpstr>Arial</vt:lpstr>
      <vt:lpstr>Calibri</vt:lpstr>
      <vt:lpstr>Intel Clear</vt:lpstr>
      <vt:lpstr>Symbol</vt:lpstr>
      <vt:lpstr>Verdana</vt:lpstr>
      <vt:lpstr>Wingdings</vt:lpstr>
      <vt:lpstr>Main Master</vt:lpstr>
      <vt:lpstr>Current 3GPP PS DATA OFF Feature Analysis and Potential Enhancement to 5GS </vt:lpstr>
      <vt:lpstr>Services can be exempted when PS Data Off is activated</vt:lpstr>
      <vt:lpstr>Exempt Services list(s) provisioning</vt:lpstr>
      <vt:lpstr>UE reporting PS Data Off status to network in LTE</vt:lpstr>
      <vt:lpstr>Controlling of non-SIP based services</vt:lpstr>
      <vt:lpstr>Changes in 5GS on controlling non-SIP based services</vt:lpstr>
      <vt:lpstr>Controlling of SIP based services</vt:lpstr>
      <vt:lpstr>Draft Changes to 5G TSs</vt:lpstr>
      <vt:lpstr>PowerPoint Presentation</vt:lpstr>
    </vt:vector>
  </TitlesOfParts>
  <Company>Intel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 #1, Radio Network Operation</dc:title>
  <dc:creator>kenneth.stewart@intel.com</dc:creator>
  <cp:keywords>CTPClassification=CTP_IC:VisualMarkings=, CTPClassification=CTP_IC</cp:keywords>
  <cp:lastModifiedBy>Changhong01</cp:lastModifiedBy>
  <cp:revision>3819</cp:revision>
  <dcterms:created xsi:type="dcterms:W3CDTF">2013-10-01T23:39:11Z</dcterms:created>
  <dcterms:modified xsi:type="dcterms:W3CDTF">2018-01-10T16:47:13Z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0x01010057E3F38E9DECAB4882DC7F126F2CAA4E</vt:lpwstr>
  </property>
  <property fmtid="{D5CDD505-2E9C-101B-9397-08002B2CF9AE}" pid="3" name="TitusGUID">
    <vt:lpwstr>7b7269f9-215c-4c91-a124-c24519dbb39e</vt:lpwstr>
  </property>
  <property fmtid="{D5CDD505-2E9C-101B-9397-08002B2CF9AE}" pid="4" name="CTP_BU">
    <vt:lpwstr>NEXT GEN AND STANDARDS GROUP</vt:lpwstr>
  </property>
  <property fmtid="{D5CDD505-2E9C-101B-9397-08002B2CF9AE}" pid="5" name="CTP_TimeStamp">
    <vt:lpwstr>2018-01-10 16:47:13Z</vt:lpwstr>
  </property>
  <property fmtid="{D5CDD505-2E9C-101B-9397-08002B2CF9AE}" pid="6" name="CTPClassification">
    <vt:lpwstr>CTP_IC</vt:lpwstr>
  </property>
</Properties>
</file>